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9"/>
  </p:notesMasterIdLst>
  <p:handoutMasterIdLst>
    <p:handoutMasterId r:id="rId4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2" r:id="rId35"/>
    <p:sldId id="293" r:id="rId36"/>
    <p:sldId id="291" r:id="rId37"/>
    <p:sldId id="294" r:id="rId38"/>
  </p:sldIdLst>
  <p:sldSz cx="9144000" cy="6858000" type="screen4x3"/>
  <p:notesSz cx="7010400" cy="9296400"/>
  <p:embeddedFontLst>
    <p:embeddedFont>
      <p:font typeface="Source Sans Pro" panose="020B060402020202020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ＭＳ Ｐゴシック" panose="020B0600070205080204" pitchFamily="34" charset="-128"/>
      <p:regular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4629" autoAdjust="0"/>
  </p:normalViewPr>
  <p:slideViewPr>
    <p:cSldViewPr>
      <p:cViewPr varScale="1">
        <p:scale>
          <a:sx n="76" d="100"/>
          <a:sy n="76" d="100"/>
        </p:scale>
        <p:origin x="1194" y="84"/>
      </p:cViewPr>
      <p:guideLst>
        <p:guide orient="horz" pos="2160"/>
        <p:guide pos="2880"/>
      </p:guideLst>
    </p:cSldViewPr>
  </p:slideViewPr>
  <p:outlineViewPr>
    <p:cViewPr>
      <p:scale>
        <a:sx n="33" d="100"/>
        <a:sy n="33" d="100"/>
      </p:scale>
      <p:origin x="0" y="2145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B99E960-8292-4855-A961-5C7B2DCE803D}" type="datetimeFigureOut">
              <a:rPr lang="en-US" smtClean="0"/>
              <a:t>7/28/2017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D91E12D-CB1B-4F6A-9DED-DE02C3CA5D9F}" type="slidenum">
              <a:rPr lang="en-US" smtClean="0"/>
              <a:t>‹#›</a:t>
            </a:fld>
            <a:endParaRPr lang="en-US"/>
          </a:p>
        </p:txBody>
      </p:sp>
    </p:spTree>
    <p:extLst>
      <p:ext uri="{BB962C8B-B14F-4D97-AF65-F5344CB8AC3E}">
        <p14:creationId xmlns:p14="http://schemas.microsoft.com/office/powerpoint/2010/main" val="1978222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37839" cy="464820"/>
          </a:xfrm>
          <a:prstGeom prst="rect">
            <a:avLst/>
          </a:prstGeom>
          <a:noFill/>
          <a:ln>
            <a:noFill/>
          </a:ln>
        </p:spPr>
        <p:txBody>
          <a:bodyPr lIns="93162" tIns="93162" rIns="93162" bIns="93162"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65887"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31774"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9766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63547"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329434"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95321"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61208"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727094"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7" y="0"/>
            <a:ext cx="3037839" cy="464820"/>
          </a:xfrm>
          <a:prstGeom prst="rect">
            <a:avLst/>
          </a:prstGeom>
          <a:noFill/>
          <a:ln>
            <a:noFill/>
          </a:ln>
        </p:spPr>
        <p:txBody>
          <a:bodyPr lIns="93162" tIns="93162" rIns="93162" bIns="93162"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65887"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31774"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9766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63547"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329434"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95321"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61208"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727094"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829967"/>
            <a:ext cx="3037839" cy="464820"/>
          </a:xfrm>
          <a:prstGeom prst="rect">
            <a:avLst/>
          </a:prstGeom>
          <a:noFill/>
          <a:ln>
            <a:noFill/>
          </a:ln>
        </p:spPr>
        <p:txBody>
          <a:bodyPr lIns="93162" tIns="93162" rIns="93162" bIns="93162"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65887"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31774"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9766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63547"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329434"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95321"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61208"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727094"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202427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SzPct val="25000"/>
            </a:pPr>
            <a:endParaRPr/>
          </a:p>
        </p:txBody>
      </p:sp>
      <p:sp>
        <p:nvSpPr>
          <p:cNvPr id="100" name="Shape 10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19798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SzPct val="25000"/>
            </a:pPr>
            <a:endParaRPr/>
          </a:p>
        </p:txBody>
      </p:sp>
      <p:sp>
        <p:nvSpPr>
          <p:cNvPr id="169" name="Shape 169"/>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10</a:t>
            </a:fld>
            <a:endParaRPr lang="en-US"/>
          </a:p>
        </p:txBody>
      </p:sp>
    </p:spTree>
    <p:extLst>
      <p:ext uri="{BB962C8B-B14F-4D97-AF65-F5344CB8AC3E}">
        <p14:creationId xmlns:p14="http://schemas.microsoft.com/office/powerpoint/2010/main" val="2720181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5" name="Shape 175"/>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SzPct val="25000"/>
            </a:pPr>
            <a:endParaRPr/>
          </a:p>
        </p:txBody>
      </p:sp>
      <p:sp>
        <p:nvSpPr>
          <p:cNvPr id="176" name="Shape 176"/>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11</a:t>
            </a:fld>
            <a:endParaRPr lang="en-US"/>
          </a:p>
        </p:txBody>
      </p:sp>
    </p:spTree>
    <p:extLst>
      <p:ext uri="{BB962C8B-B14F-4D97-AF65-F5344CB8AC3E}">
        <p14:creationId xmlns:p14="http://schemas.microsoft.com/office/powerpoint/2010/main" val="32639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SzPct val="25000"/>
            </a:pPr>
            <a:endParaRPr/>
          </a:p>
        </p:txBody>
      </p:sp>
      <p:sp>
        <p:nvSpPr>
          <p:cNvPr id="184" name="Shape 184"/>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12</a:t>
            </a:fld>
            <a:endParaRPr lang="en-US"/>
          </a:p>
        </p:txBody>
      </p:sp>
    </p:spTree>
    <p:extLst>
      <p:ext uri="{BB962C8B-B14F-4D97-AF65-F5344CB8AC3E}">
        <p14:creationId xmlns:p14="http://schemas.microsoft.com/office/powerpoint/2010/main" val="3973536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1" name="Shape 191"/>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marL="1397660" lvl="1" indent="-349415">
              <a:buClr>
                <a:srgbClr val="000000"/>
              </a:buClr>
              <a:buSzPct val="25000"/>
            </a:pPr>
            <a:r>
              <a:rPr lang="en-US" sz="1800" u="sng">
                <a:solidFill>
                  <a:srgbClr val="000000"/>
                </a:solidFill>
                <a:latin typeface="Times New Roman"/>
                <a:ea typeface="Times New Roman"/>
                <a:cs typeface="Times New Roman"/>
                <a:sym typeface="Times New Roman"/>
              </a:rPr>
              <a:t>Precontemplation</a:t>
            </a:r>
            <a:r>
              <a:rPr lang="en-US" sz="1800">
                <a:solidFill>
                  <a:srgbClr val="000000"/>
                </a:solidFill>
                <a:latin typeface="Times New Roman"/>
                <a:ea typeface="Times New Roman"/>
                <a:cs typeface="Times New Roman"/>
                <a:sym typeface="Times New Roman"/>
              </a:rPr>
              <a:t>: “Any issues in this relationship are not major.”</a:t>
            </a:r>
          </a:p>
          <a:p>
            <a:pPr marL="1397660" lvl="1" indent="-349415">
              <a:buClr>
                <a:srgbClr val="000000"/>
              </a:buClr>
              <a:buSzPct val="25000"/>
            </a:pPr>
            <a:r>
              <a:rPr lang="en-US" sz="1800" u="sng">
                <a:solidFill>
                  <a:srgbClr val="000000"/>
                </a:solidFill>
                <a:latin typeface="Times New Roman"/>
                <a:ea typeface="Times New Roman"/>
                <a:cs typeface="Times New Roman"/>
                <a:sym typeface="Times New Roman"/>
              </a:rPr>
              <a:t>Contemplation</a:t>
            </a:r>
            <a:r>
              <a:rPr lang="en-US" sz="1800">
                <a:solidFill>
                  <a:srgbClr val="000000"/>
                </a:solidFill>
                <a:latin typeface="Times New Roman"/>
                <a:ea typeface="Times New Roman"/>
                <a:cs typeface="Times New Roman"/>
                <a:sym typeface="Times New Roman"/>
              </a:rPr>
              <a:t>: </a:t>
            </a:r>
            <a:r>
              <a:rPr lang="en-US">
                <a:solidFill>
                  <a:srgbClr val="000000"/>
                </a:solidFill>
                <a:latin typeface="Times New Roman"/>
                <a:ea typeface="Times New Roman"/>
                <a:cs typeface="Times New Roman"/>
                <a:sym typeface="Times New Roman"/>
              </a:rPr>
              <a:t>“</a:t>
            </a:r>
            <a:r>
              <a:rPr lang="en-US" sz="1800">
                <a:solidFill>
                  <a:srgbClr val="000000"/>
                </a:solidFill>
                <a:latin typeface="Times New Roman"/>
                <a:ea typeface="Times New Roman"/>
                <a:cs typeface="Times New Roman"/>
                <a:sym typeface="Times New Roman"/>
              </a:rPr>
              <a:t>My friend has a problematic relationship and he should work to change it.”</a:t>
            </a:r>
          </a:p>
          <a:p>
            <a:pPr marL="1397660" lvl="1" indent="-349415">
              <a:buClr>
                <a:srgbClr val="000000"/>
              </a:buClr>
              <a:buSzPct val="25000"/>
            </a:pPr>
            <a:r>
              <a:rPr lang="en-US" sz="1800" u="sng">
                <a:solidFill>
                  <a:srgbClr val="000000"/>
                </a:solidFill>
                <a:latin typeface="Times New Roman"/>
                <a:ea typeface="Times New Roman"/>
                <a:cs typeface="Times New Roman"/>
                <a:sym typeface="Times New Roman"/>
              </a:rPr>
              <a:t>Reversion</a:t>
            </a:r>
            <a:r>
              <a:rPr lang="en-US" sz="1800">
                <a:solidFill>
                  <a:srgbClr val="000000"/>
                </a:solidFill>
                <a:latin typeface="Times New Roman"/>
                <a:ea typeface="Times New Roman"/>
                <a:cs typeface="Times New Roman"/>
                <a:sym typeface="Times New Roman"/>
              </a:rPr>
              <a:t>: “I believe Ken when he says that </a:t>
            </a:r>
            <a:r>
              <a:rPr lang="en-US">
                <a:solidFill>
                  <a:srgbClr val="000000"/>
                </a:solidFill>
                <a:latin typeface="Times New Roman"/>
                <a:ea typeface="Times New Roman"/>
                <a:cs typeface="Times New Roman"/>
                <a:sym typeface="Times New Roman"/>
              </a:rPr>
              <a:t>Jenny </a:t>
            </a:r>
            <a:r>
              <a:rPr lang="en-US" sz="1800">
                <a:solidFill>
                  <a:srgbClr val="000000"/>
                </a:solidFill>
                <a:latin typeface="Times New Roman"/>
                <a:ea typeface="Times New Roman"/>
                <a:cs typeface="Times New Roman"/>
                <a:sym typeface="Times New Roman"/>
              </a:rPr>
              <a:t>won't hurt him again.”</a:t>
            </a:r>
          </a:p>
          <a:p>
            <a:pPr marL="1397660" lvl="1" indent="-349415">
              <a:buClr>
                <a:srgbClr val="000000"/>
              </a:buClr>
              <a:buSzPct val="25000"/>
            </a:pPr>
            <a:r>
              <a:rPr lang="en-US" sz="1800" u="sng">
                <a:solidFill>
                  <a:srgbClr val="000000"/>
                </a:solidFill>
                <a:latin typeface="Times New Roman"/>
                <a:ea typeface="Times New Roman"/>
                <a:cs typeface="Times New Roman"/>
                <a:sym typeface="Times New Roman"/>
              </a:rPr>
              <a:t>Maintenance</a:t>
            </a:r>
            <a:r>
              <a:rPr lang="en-US" sz="1800">
                <a:solidFill>
                  <a:srgbClr val="000000"/>
                </a:solidFill>
                <a:latin typeface="Times New Roman"/>
                <a:ea typeface="Times New Roman"/>
                <a:cs typeface="Times New Roman"/>
                <a:sym typeface="Times New Roman"/>
              </a:rPr>
              <a:t>: “My friend should seek help to prevent himself from having a relapse of this problem.”</a:t>
            </a:r>
          </a:p>
          <a:p>
            <a:pPr>
              <a:buSzPct val="25000"/>
            </a:pPr>
            <a:r>
              <a:rPr lang="en-US"/>
              <a:t> from each subscale ?</a:t>
            </a:r>
          </a:p>
        </p:txBody>
      </p:sp>
      <p:sp>
        <p:nvSpPr>
          <p:cNvPr id="192" name="Shape 192"/>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13</a:t>
            </a:fld>
            <a:endParaRPr lang="en-US"/>
          </a:p>
        </p:txBody>
      </p:sp>
    </p:spTree>
    <p:extLst>
      <p:ext uri="{BB962C8B-B14F-4D97-AF65-F5344CB8AC3E}">
        <p14:creationId xmlns:p14="http://schemas.microsoft.com/office/powerpoint/2010/main" val="4048290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98" name="Shape 19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9024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SzPct val="25000"/>
            </a:pPr>
            <a:endParaRPr/>
          </a:p>
        </p:txBody>
      </p:sp>
      <p:sp>
        <p:nvSpPr>
          <p:cNvPr id="205" name="Shape 205"/>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15</a:t>
            </a:fld>
            <a:endParaRPr lang="en-US"/>
          </a:p>
        </p:txBody>
      </p:sp>
    </p:spTree>
    <p:extLst>
      <p:ext uri="{BB962C8B-B14F-4D97-AF65-F5344CB8AC3E}">
        <p14:creationId xmlns:p14="http://schemas.microsoft.com/office/powerpoint/2010/main" val="2533581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SzPct val="25000"/>
            </a:pPr>
            <a:endParaRPr/>
          </a:p>
        </p:txBody>
      </p:sp>
      <p:sp>
        <p:nvSpPr>
          <p:cNvPr id="211" name="Shape 21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17067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SzPct val="25000"/>
            </a:pPr>
            <a:endParaRPr/>
          </a:p>
        </p:txBody>
      </p:sp>
      <p:sp>
        <p:nvSpPr>
          <p:cNvPr id="220" name="Shape 220"/>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17</a:t>
            </a:fld>
            <a:endParaRPr lang="en-US"/>
          </a:p>
        </p:txBody>
      </p:sp>
    </p:spTree>
    <p:extLst>
      <p:ext uri="{BB962C8B-B14F-4D97-AF65-F5344CB8AC3E}">
        <p14:creationId xmlns:p14="http://schemas.microsoft.com/office/powerpoint/2010/main" val="2173913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8" name="Shape 228"/>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marL="279532" indent="-188943">
              <a:buSzPct val="25000"/>
            </a:pPr>
            <a:r>
              <a:rPr lang="en-US" sz="2000">
                <a:solidFill>
                  <a:schemeClr val="dk2"/>
                </a:solidFill>
                <a:latin typeface="Source Sans Pro"/>
                <a:ea typeface="Source Sans Pro"/>
                <a:cs typeface="Source Sans Pro"/>
                <a:sym typeface="Source Sans Pro"/>
              </a:rPr>
              <a:t>Attempt to reconcile the opposing effect of condition. When participants were exposed to more compassionate goals, they were more willing to tell Ken to leave when Jenny was drinking. When participants were exposed to more self-image goals, they were more willing to tell Jenny to leave when Ken was drinking. </a:t>
            </a:r>
          </a:p>
        </p:txBody>
      </p:sp>
      <p:sp>
        <p:nvSpPr>
          <p:cNvPr id="229" name="Shape 229"/>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18</a:t>
            </a:fld>
            <a:endParaRPr lang="en-US"/>
          </a:p>
        </p:txBody>
      </p:sp>
    </p:spTree>
    <p:extLst>
      <p:ext uri="{BB962C8B-B14F-4D97-AF65-F5344CB8AC3E}">
        <p14:creationId xmlns:p14="http://schemas.microsoft.com/office/powerpoint/2010/main" val="632299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48" name="Shape 24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5256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Clr>
                <a:srgbClr val="000000"/>
              </a:buClr>
              <a:buSzPct val="25000"/>
            </a:pPr>
            <a:r>
              <a:rPr lang="en-US" u="sng">
                <a:solidFill>
                  <a:srgbClr val="000000"/>
                </a:solidFill>
                <a:latin typeface="Times New Roman"/>
                <a:ea typeface="Times New Roman"/>
                <a:cs typeface="Times New Roman"/>
                <a:sym typeface="Times New Roman"/>
              </a:rPr>
              <a:t>Intimate Partner Violence</a:t>
            </a:r>
            <a:r>
              <a:rPr lang="en-US">
                <a:solidFill>
                  <a:srgbClr val="000000"/>
                </a:solidFill>
                <a:latin typeface="Times New Roman"/>
                <a:ea typeface="Times New Roman"/>
                <a:cs typeface="Times New Roman"/>
                <a:sym typeface="Times New Roman"/>
              </a:rPr>
              <a:t>- The term “intimate partner violence” describes physical violence, sexual violence, stalking and psychological aggression (including coercive acts) by a current or former intimate partner.</a:t>
            </a:r>
          </a:p>
          <a:p>
            <a:pPr>
              <a:buSzPct val="25000"/>
            </a:pPr>
            <a:endParaRPr>
              <a:solidFill>
                <a:srgbClr val="000000"/>
              </a:solidFill>
              <a:latin typeface="Times New Roman"/>
              <a:ea typeface="Times New Roman"/>
              <a:cs typeface="Times New Roman"/>
              <a:sym typeface="Times New Roman"/>
            </a:endParaRPr>
          </a:p>
          <a:p>
            <a:pPr>
              <a:buClr>
                <a:srgbClr val="000000"/>
              </a:buClr>
              <a:buSzPct val="25000"/>
            </a:pPr>
            <a:r>
              <a:rPr lang="en-US" u="sng">
                <a:solidFill>
                  <a:srgbClr val="000000"/>
                </a:solidFill>
                <a:latin typeface="Times New Roman"/>
                <a:ea typeface="Times New Roman"/>
                <a:cs typeface="Times New Roman"/>
                <a:sym typeface="Times New Roman"/>
              </a:rPr>
              <a:t>Economic Effects</a:t>
            </a:r>
          </a:p>
          <a:p>
            <a:pPr marL="168237">
              <a:buClr>
                <a:srgbClr val="000000"/>
              </a:buClr>
              <a:buSzPct val="25000"/>
            </a:pPr>
            <a:r>
              <a:rPr lang="en-US">
                <a:solidFill>
                  <a:srgbClr val="000000"/>
                </a:solidFill>
                <a:latin typeface="Times New Roman"/>
                <a:ea typeface="Times New Roman"/>
                <a:cs typeface="Times New Roman"/>
                <a:sym typeface="Times New Roman"/>
              </a:rPr>
              <a:t>Intimate partner violence is estimated to cost the US economy between $5.8 billion and $12.6 billion annually, up to 0.125% of the national gross domestic product.</a:t>
            </a:r>
          </a:p>
          <a:p>
            <a:pPr>
              <a:buSzPct val="25000"/>
            </a:pPr>
            <a:endParaRPr>
              <a:solidFill>
                <a:srgbClr val="000000"/>
              </a:solidFill>
              <a:latin typeface="Times New Roman"/>
              <a:ea typeface="Times New Roman"/>
              <a:cs typeface="Times New Roman"/>
              <a:sym typeface="Times New Roman"/>
            </a:endParaRPr>
          </a:p>
          <a:p>
            <a:pPr>
              <a:buSzPct val="25000"/>
            </a:pPr>
            <a:endParaRPr/>
          </a:p>
        </p:txBody>
      </p:sp>
      <p:sp>
        <p:nvSpPr>
          <p:cNvPr id="110" name="Shape 110"/>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2</a:t>
            </a:fld>
            <a:endParaRPr lang="en-US"/>
          </a:p>
        </p:txBody>
      </p:sp>
    </p:spTree>
    <p:extLst>
      <p:ext uri="{BB962C8B-B14F-4D97-AF65-F5344CB8AC3E}">
        <p14:creationId xmlns:p14="http://schemas.microsoft.com/office/powerpoint/2010/main" val="391022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72" name="Shape 27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8722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4" name="Shape 284"/>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SzPct val="25000"/>
            </a:pPr>
            <a:endParaRPr/>
          </a:p>
        </p:txBody>
      </p:sp>
      <p:sp>
        <p:nvSpPr>
          <p:cNvPr id="285" name="Shape 285"/>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21</a:t>
            </a:fld>
            <a:endParaRPr lang="en-US"/>
          </a:p>
        </p:txBody>
      </p:sp>
    </p:spTree>
    <p:extLst>
      <p:ext uri="{BB962C8B-B14F-4D97-AF65-F5344CB8AC3E}">
        <p14:creationId xmlns:p14="http://schemas.microsoft.com/office/powerpoint/2010/main" val="2505282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1" name="Shape 291"/>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SzPct val="25000"/>
            </a:pPr>
            <a:r>
              <a:rPr lang="en-US"/>
              <a:t>Highlighting pronouns (I, me, my) in an egosystem motivational perspective increases a person’s readiness to give advice to leave an abusive relationship, as opposed to highlighting pronouns (We, us, our). </a:t>
            </a:r>
          </a:p>
          <a:p>
            <a:pPr>
              <a:buSzPct val="25000"/>
            </a:pPr>
            <a:r>
              <a:rPr lang="en-US"/>
              <a:t>Rating goals in an ecosystem motivational perspective increases a person’s readiness to give advice to leave an abusive relationship, as opposed to rating goals in an egosystem motivational perspective. </a:t>
            </a:r>
          </a:p>
          <a:p>
            <a:pPr>
              <a:buSzPct val="25000"/>
            </a:pPr>
            <a:endParaRPr/>
          </a:p>
          <a:p>
            <a:pPr>
              <a:buSzPct val="25000"/>
            </a:pPr>
            <a:r>
              <a:rPr lang="en-US"/>
              <a:t>Evoking an egosystem motivational perspective by highlighting pronouns (I, me, my), as opposed to an egosystem motivational perspective  </a:t>
            </a:r>
          </a:p>
          <a:p>
            <a:pPr>
              <a:buSzPct val="25000"/>
            </a:pPr>
            <a:endParaRPr/>
          </a:p>
          <a:p>
            <a:pPr>
              <a:buSzPct val="25000"/>
            </a:pPr>
            <a:endParaRPr/>
          </a:p>
          <a:p>
            <a:pPr>
              <a:buSzPct val="25000"/>
            </a:pPr>
            <a:r>
              <a:rPr lang="en-US"/>
              <a:t>Highlighting pronouns (I, me, my) in an egosystem motivational perspective, as opposed to highlighting pronouns ( we, us, our) in an ecosystem motivational perspective </a:t>
            </a:r>
            <a:r>
              <a:rPr lang="en-US">
                <a:latin typeface="Times New Roman"/>
                <a:ea typeface="Times New Roman"/>
                <a:cs typeface="Times New Roman"/>
                <a:sym typeface="Times New Roman"/>
              </a:rPr>
              <a:t>increases a friend’s willingness to give advice to leave an abusive relationship.</a:t>
            </a:r>
          </a:p>
          <a:p>
            <a:pPr>
              <a:buSzPct val="25000"/>
            </a:pPr>
            <a:endParaRPr/>
          </a:p>
          <a:p>
            <a:pPr>
              <a:buSzPct val="25000"/>
            </a:pPr>
            <a:r>
              <a:rPr lang="en-US"/>
              <a:t>Rating goals in an ecosystem motivational perspective, as opposed to an egosystem motivational  perspective </a:t>
            </a:r>
            <a:r>
              <a:rPr lang="en-US">
                <a:latin typeface="Times New Roman"/>
                <a:ea typeface="Times New Roman"/>
                <a:cs typeface="Times New Roman"/>
                <a:sym typeface="Times New Roman"/>
              </a:rPr>
              <a:t>increases a friend’s willingness to give advice to leave an abusive relationship.</a:t>
            </a:r>
          </a:p>
          <a:p>
            <a:pPr>
              <a:buSzPct val="25000"/>
            </a:pPr>
            <a:endParaRPr/>
          </a:p>
        </p:txBody>
      </p:sp>
      <p:sp>
        <p:nvSpPr>
          <p:cNvPr id="292" name="Shape 292"/>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22</a:t>
            </a:fld>
            <a:endParaRPr lang="en-US"/>
          </a:p>
        </p:txBody>
      </p:sp>
    </p:spTree>
    <p:extLst>
      <p:ext uri="{BB962C8B-B14F-4D97-AF65-F5344CB8AC3E}">
        <p14:creationId xmlns:p14="http://schemas.microsoft.com/office/powerpoint/2010/main" val="4010051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8" name="Shape 298"/>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SzPct val="25000"/>
            </a:pPr>
            <a:r>
              <a:rPr lang="en-US"/>
              <a:t>Highlighting pronouns (I, me, my) in an egosystem motivational perspective increases a person’s readiness to give advice to leave an abusive relationship, as opposed to highlighting pronouns (We, us, our). </a:t>
            </a:r>
          </a:p>
          <a:p>
            <a:pPr>
              <a:buSzPct val="25000"/>
            </a:pPr>
            <a:r>
              <a:rPr lang="en-US"/>
              <a:t>Rating goals in an ecosystem motivational perspective increases a person’s readiness to give advice to leave an abusive relationship, as opposed to rating goals in an egosystem motivational perspective. </a:t>
            </a:r>
          </a:p>
          <a:p>
            <a:pPr>
              <a:buSzPct val="25000"/>
            </a:pPr>
            <a:endParaRPr/>
          </a:p>
          <a:p>
            <a:pPr>
              <a:buSzPct val="25000"/>
            </a:pPr>
            <a:r>
              <a:rPr lang="en-US"/>
              <a:t>Evoking an egosystem motivational perspective by highlighting pronouns (I, me, my), as opposed to an egosystem motivational perspective  </a:t>
            </a:r>
          </a:p>
          <a:p>
            <a:pPr>
              <a:buSzPct val="25000"/>
            </a:pPr>
            <a:endParaRPr/>
          </a:p>
          <a:p>
            <a:pPr>
              <a:buSzPct val="25000"/>
            </a:pPr>
            <a:endParaRPr/>
          </a:p>
          <a:p>
            <a:pPr>
              <a:buSzPct val="25000"/>
            </a:pPr>
            <a:r>
              <a:rPr lang="en-US"/>
              <a:t>Highlighting pronouns (I, me, my) in an egosystem motivational perspective, as opposed to highlighting pronouns ( we, us, our) in an ecosystem motivational perspective </a:t>
            </a:r>
            <a:r>
              <a:rPr lang="en-US">
                <a:latin typeface="Times New Roman"/>
                <a:ea typeface="Times New Roman"/>
                <a:cs typeface="Times New Roman"/>
                <a:sym typeface="Times New Roman"/>
              </a:rPr>
              <a:t>increases a friend’s willingness to give advice to leave an abusive relationship.</a:t>
            </a:r>
          </a:p>
          <a:p>
            <a:pPr>
              <a:buSzPct val="25000"/>
            </a:pPr>
            <a:endParaRPr/>
          </a:p>
          <a:p>
            <a:pPr>
              <a:buSzPct val="25000"/>
            </a:pPr>
            <a:r>
              <a:rPr lang="en-US"/>
              <a:t>Rating goals in an ecosystem motivational perspective, as opposed to an egosystem motivational  perspective </a:t>
            </a:r>
            <a:r>
              <a:rPr lang="en-US">
                <a:latin typeface="Times New Roman"/>
                <a:ea typeface="Times New Roman"/>
                <a:cs typeface="Times New Roman"/>
                <a:sym typeface="Times New Roman"/>
              </a:rPr>
              <a:t>increases a friend’s willingness to give advice to leave an abusive relationship.</a:t>
            </a:r>
          </a:p>
          <a:p>
            <a:pPr>
              <a:buSzPct val="25000"/>
            </a:pPr>
            <a:endParaRPr/>
          </a:p>
        </p:txBody>
      </p:sp>
      <p:sp>
        <p:nvSpPr>
          <p:cNvPr id="299" name="Shape 299"/>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23</a:t>
            </a:fld>
            <a:endParaRPr lang="en-US"/>
          </a:p>
        </p:txBody>
      </p:sp>
    </p:spTree>
    <p:extLst>
      <p:ext uri="{BB962C8B-B14F-4D97-AF65-F5344CB8AC3E}">
        <p14:creationId xmlns:p14="http://schemas.microsoft.com/office/powerpoint/2010/main" val="2839780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SzPct val="25000"/>
            </a:pPr>
            <a:r>
              <a:rPr lang="en-US"/>
              <a:t>Use in educational programs to inform others about the gap in literature, also show them how it’s this gap in protection of male and females that are involved in IPV situations. A person is less likely to intervene if the male is getting abused. </a:t>
            </a:r>
          </a:p>
        </p:txBody>
      </p:sp>
      <p:sp>
        <p:nvSpPr>
          <p:cNvPr id="305" name="Shape 30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763020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1" name="Shape 311"/>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SzPct val="25000"/>
            </a:pPr>
            <a:endParaRPr/>
          </a:p>
        </p:txBody>
      </p:sp>
      <p:sp>
        <p:nvSpPr>
          <p:cNvPr id="312" name="Shape 312"/>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25</a:t>
            </a:fld>
            <a:endParaRPr lang="en-US"/>
          </a:p>
        </p:txBody>
      </p:sp>
    </p:spTree>
    <p:extLst>
      <p:ext uri="{BB962C8B-B14F-4D97-AF65-F5344CB8AC3E}">
        <p14:creationId xmlns:p14="http://schemas.microsoft.com/office/powerpoint/2010/main" val="1097861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8" name="Shape 318"/>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SzPct val="25000"/>
            </a:pPr>
            <a:endParaRPr/>
          </a:p>
        </p:txBody>
      </p:sp>
      <p:sp>
        <p:nvSpPr>
          <p:cNvPr id="319" name="Shape 319"/>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26</a:t>
            </a:fld>
            <a:endParaRPr lang="en-US"/>
          </a:p>
        </p:txBody>
      </p:sp>
    </p:spTree>
    <p:extLst>
      <p:ext uri="{BB962C8B-B14F-4D97-AF65-F5344CB8AC3E}">
        <p14:creationId xmlns:p14="http://schemas.microsoft.com/office/powerpoint/2010/main" val="6630516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SzPct val="25000"/>
            </a:pPr>
            <a:endParaRPr/>
          </a:p>
        </p:txBody>
      </p:sp>
      <p:sp>
        <p:nvSpPr>
          <p:cNvPr id="327" name="Shape 327"/>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27</a:t>
            </a:fld>
            <a:endParaRPr lang="en-US"/>
          </a:p>
        </p:txBody>
      </p:sp>
    </p:spTree>
    <p:extLst>
      <p:ext uri="{BB962C8B-B14F-4D97-AF65-F5344CB8AC3E}">
        <p14:creationId xmlns:p14="http://schemas.microsoft.com/office/powerpoint/2010/main" val="391605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333" name="Shape 33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25927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SzPct val="25000"/>
            </a:pPr>
            <a:r>
              <a:rPr lang="en-US"/>
              <a:t>Amelia: Please use a font size of AT LEAST 24 point in all slides. This will ensure those with “bad eyes” or at the back of the room can read your slides. </a:t>
            </a:r>
          </a:p>
        </p:txBody>
      </p:sp>
      <p:sp>
        <p:nvSpPr>
          <p:cNvPr id="339" name="Shape 33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21784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SzPct val="25000"/>
            </a:pPr>
            <a:endParaRPr/>
          </a:p>
        </p:txBody>
      </p:sp>
      <p:sp>
        <p:nvSpPr>
          <p:cNvPr id="121" name="Shape 121"/>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3</a:t>
            </a:fld>
            <a:endParaRPr lang="en-US"/>
          </a:p>
        </p:txBody>
      </p:sp>
    </p:spTree>
    <p:extLst>
      <p:ext uri="{BB962C8B-B14F-4D97-AF65-F5344CB8AC3E}">
        <p14:creationId xmlns:p14="http://schemas.microsoft.com/office/powerpoint/2010/main" val="3578484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5" name="Shape 345"/>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SzPct val="25000"/>
            </a:pPr>
            <a:endParaRPr/>
          </a:p>
        </p:txBody>
      </p:sp>
      <p:sp>
        <p:nvSpPr>
          <p:cNvPr id="346" name="Shape 346"/>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30</a:t>
            </a:fld>
            <a:endParaRPr lang="en-US"/>
          </a:p>
        </p:txBody>
      </p:sp>
    </p:spTree>
    <p:extLst>
      <p:ext uri="{BB962C8B-B14F-4D97-AF65-F5344CB8AC3E}">
        <p14:creationId xmlns:p14="http://schemas.microsoft.com/office/powerpoint/2010/main" val="1558948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2" name="Shape 352"/>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SzPct val="25000"/>
            </a:pPr>
            <a:r>
              <a:rPr lang="en-US"/>
              <a:t>look into SDE results </a:t>
            </a:r>
          </a:p>
        </p:txBody>
      </p:sp>
      <p:sp>
        <p:nvSpPr>
          <p:cNvPr id="353" name="Shape 353"/>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31</a:t>
            </a:fld>
            <a:endParaRPr lang="en-US"/>
          </a:p>
        </p:txBody>
      </p:sp>
    </p:spTree>
    <p:extLst>
      <p:ext uri="{BB962C8B-B14F-4D97-AF65-F5344CB8AC3E}">
        <p14:creationId xmlns:p14="http://schemas.microsoft.com/office/powerpoint/2010/main" val="13770793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9" name="Shape 359"/>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SzPct val="25000"/>
            </a:pPr>
            <a:endParaRPr/>
          </a:p>
        </p:txBody>
      </p:sp>
      <p:sp>
        <p:nvSpPr>
          <p:cNvPr id="360" name="Shape 360"/>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32</a:t>
            </a:fld>
            <a:endParaRPr lang="en-US"/>
          </a:p>
        </p:txBody>
      </p:sp>
    </p:spTree>
    <p:extLst>
      <p:ext uri="{BB962C8B-B14F-4D97-AF65-F5344CB8AC3E}">
        <p14:creationId xmlns:p14="http://schemas.microsoft.com/office/powerpoint/2010/main" val="556948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9" name="Shape 369"/>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SzPct val="25000"/>
            </a:pPr>
            <a:endParaRPr/>
          </a:p>
        </p:txBody>
      </p:sp>
      <p:sp>
        <p:nvSpPr>
          <p:cNvPr id="370" name="Shape 370"/>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33</a:t>
            </a:fld>
            <a:endParaRPr lang="en-US"/>
          </a:p>
        </p:txBody>
      </p:sp>
    </p:spTree>
    <p:extLst>
      <p:ext uri="{BB962C8B-B14F-4D97-AF65-F5344CB8AC3E}">
        <p14:creationId xmlns:p14="http://schemas.microsoft.com/office/powerpoint/2010/main" val="19661029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5" name="Shape 235"/>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SzPct val="25000"/>
            </a:pPr>
            <a:r>
              <a:rPr lang="en-US"/>
              <a:t>IF NEED TIME – CONSIDER CUTTING THE RESULTS FOR “NO ABUSE HISTORY” AND PUTTING THEM IN THE EMERGENCY SLIDE SECTION. </a:t>
            </a:r>
          </a:p>
        </p:txBody>
      </p:sp>
      <p:sp>
        <p:nvSpPr>
          <p:cNvPr id="236" name="Shape 236"/>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34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61183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60" name="Shape 2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2879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9" name="Shape 379"/>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SzPct val="25000"/>
            </a:pPr>
            <a:r>
              <a:rPr lang="en-US"/>
              <a:t>Any other limitation you can think of?</a:t>
            </a:r>
          </a:p>
        </p:txBody>
      </p:sp>
      <p:sp>
        <p:nvSpPr>
          <p:cNvPr id="380" name="Shape 380"/>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36</a:t>
            </a:fld>
            <a:endParaRPr lang="en-US"/>
          </a:p>
        </p:txBody>
      </p:sp>
    </p:spTree>
    <p:extLst>
      <p:ext uri="{BB962C8B-B14F-4D97-AF65-F5344CB8AC3E}">
        <p14:creationId xmlns:p14="http://schemas.microsoft.com/office/powerpoint/2010/main" val="3214149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SzPct val="25000"/>
            </a:pPr>
            <a:endParaRPr/>
          </a:p>
        </p:txBody>
      </p:sp>
      <p:sp>
        <p:nvSpPr>
          <p:cNvPr id="128" name="Shape 128"/>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4</a:t>
            </a:fld>
            <a:endParaRPr lang="en-US"/>
          </a:p>
        </p:txBody>
      </p:sp>
    </p:spTree>
    <p:extLst>
      <p:ext uri="{BB962C8B-B14F-4D97-AF65-F5344CB8AC3E}">
        <p14:creationId xmlns:p14="http://schemas.microsoft.com/office/powerpoint/2010/main" val="1427505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SzPct val="25000"/>
            </a:pPr>
            <a:endParaRPr/>
          </a:p>
        </p:txBody>
      </p:sp>
      <p:sp>
        <p:nvSpPr>
          <p:cNvPr id="134" name="Shape 13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39616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r>
              <a:rPr lang="en-US"/>
              <a:t>Hypothesis: Ecosystem motivations will activate greater readiness to offer advice to leave a potentially abusive situation. </a:t>
            </a:r>
          </a:p>
          <a:p>
            <a:pPr marL="465887" indent="-310591">
              <a:buSzPct val="100000"/>
              <a:buFont typeface="Noto Sans Symbols"/>
              <a:buChar char="-"/>
            </a:pPr>
            <a:r>
              <a:rPr lang="en-US">
                <a:latin typeface="Source Sans Pro"/>
                <a:ea typeface="Source Sans Pro"/>
                <a:cs typeface="Source Sans Pro"/>
                <a:sym typeface="Source Sans Pro"/>
              </a:rPr>
              <a:t>There is a marginal effect, whereby eco-system goals do result in more readiness to give advice to leave a violent situation, F(1, 207) = 2.968, </a:t>
            </a:r>
            <a:r>
              <a:rPr lang="en-US" i="1">
                <a:latin typeface="Source Sans Pro"/>
                <a:ea typeface="Source Sans Pro"/>
                <a:cs typeface="Source Sans Pro"/>
                <a:sym typeface="Source Sans Pro"/>
              </a:rPr>
              <a:t>p</a:t>
            </a:r>
            <a:r>
              <a:rPr lang="en-US">
                <a:latin typeface="Source Sans Pro"/>
                <a:ea typeface="Source Sans Pro"/>
                <a:cs typeface="Source Sans Pro"/>
                <a:sym typeface="Source Sans Pro"/>
              </a:rPr>
              <a:t> = .086. </a:t>
            </a:r>
          </a:p>
          <a:p>
            <a:pPr marL="465887" indent="-310591">
              <a:buSzPct val="100000"/>
              <a:buFont typeface="Noto Sans Symbols"/>
              <a:buChar char="-"/>
            </a:pPr>
            <a:r>
              <a:rPr lang="en-US">
                <a:latin typeface="Source Sans Pro"/>
                <a:ea typeface="Source Sans Pro"/>
                <a:cs typeface="Source Sans Pro"/>
                <a:sym typeface="Source Sans Pro"/>
              </a:rPr>
              <a:t>Ecosystem Sample: “I will try to have compassion for others.”</a:t>
            </a:r>
          </a:p>
          <a:p>
            <a:pPr marL="465887" indent="-310591">
              <a:buSzPct val="100000"/>
              <a:buFont typeface="Noto Sans Symbols"/>
              <a:buChar char="-"/>
            </a:pPr>
            <a:r>
              <a:rPr lang="en-US">
                <a:latin typeface="Source Sans Pro"/>
                <a:ea typeface="Source Sans Pro"/>
                <a:cs typeface="Source Sans Pro"/>
                <a:sym typeface="Source Sans Pro"/>
              </a:rPr>
              <a:t>Egosystem Sample: “I want to try to present a positive image of myself.” </a:t>
            </a:r>
          </a:p>
          <a:p>
            <a:pPr>
              <a:buSzPct val="25000"/>
            </a:pPr>
            <a:r>
              <a:rPr lang="en-US">
                <a:latin typeface="Source Sans Pro"/>
                <a:ea typeface="Source Sans Pro"/>
                <a:cs typeface="Source Sans Pro"/>
                <a:sym typeface="Source Sans Pro"/>
              </a:rPr>
              <a:t> </a:t>
            </a:r>
          </a:p>
          <a:p>
            <a:pPr marL="465887" indent="-310591">
              <a:buSzPct val="100000"/>
              <a:buFont typeface="Noto Sans Symbols"/>
              <a:buChar char="-"/>
            </a:pPr>
            <a:r>
              <a:rPr lang="en-US">
                <a:latin typeface="Source Sans Pro"/>
                <a:ea typeface="Source Sans Pro"/>
                <a:cs typeface="Source Sans Pro"/>
                <a:sym typeface="Source Sans Pro"/>
              </a:rPr>
              <a:t>There is a significant main effect, suggesting that there is more willingness to offer advice to leave if there are no kids mentioned, F(1, 226) = 3.595, </a:t>
            </a:r>
            <a:r>
              <a:rPr lang="en-US" i="1">
                <a:latin typeface="Source Sans Pro"/>
                <a:ea typeface="Source Sans Pro"/>
                <a:cs typeface="Source Sans Pro"/>
                <a:sym typeface="Source Sans Pro"/>
              </a:rPr>
              <a:t>p</a:t>
            </a:r>
            <a:r>
              <a:rPr lang="en-US">
                <a:latin typeface="Source Sans Pro"/>
                <a:ea typeface="Source Sans Pro"/>
                <a:cs typeface="Source Sans Pro"/>
                <a:sym typeface="Source Sans Pro"/>
              </a:rPr>
              <a:t> = .059. </a:t>
            </a:r>
          </a:p>
        </p:txBody>
      </p:sp>
      <p:sp>
        <p:nvSpPr>
          <p:cNvPr id="141" name="Shape 141"/>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1511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SzPct val="25000"/>
            </a:pPr>
            <a:endParaRPr/>
          </a:p>
        </p:txBody>
      </p:sp>
      <p:sp>
        <p:nvSpPr>
          <p:cNvPr id="148" name="Shape 148"/>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7</a:t>
            </a:fld>
            <a:endParaRPr lang="en-US"/>
          </a:p>
        </p:txBody>
      </p:sp>
    </p:spTree>
    <p:extLst>
      <p:ext uri="{BB962C8B-B14F-4D97-AF65-F5344CB8AC3E}">
        <p14:creationId xmlns:p14="http://schemas.microsoft.com/office/powerpoint/2010/main" val="1131976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SzPct val="25000"/>
            </a:pPr>
            <a:endParaRPr/>
          </a:p>
        </p:txBody>
      </p:sp>
      <p:sp>
        <p:nvSpPr>
          <p:cNvPr id="155" name="Shape 155"/>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8</a:t>
            </a:fld>
            <a:endParaRPr lang="en-US"/>
          </a:p>
        </p:txBody>
      </p:sp>
    </p:spTree>
    <p:extLst>
      <p:ext uri="{BB962C8B-B14F-4D97-AF65-F5344CB8AC3E}">
        <p14:creationId xmlns:p14="http://schemas.microsoft.com/office/powerpoint/2010/main" val="2535347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SzPct val="25000"/>
            </a:pPr>
            <a:endParaRPr/>
          </a:p>
        </p:txBody>
      </p:sp>
      <p:sp>
        <p:nvSpPr>
          <p:cNvPr id="162" name="Shape 162"/>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9</a:t>
            </a:fld>
            <a:endParaRPr lang="en-US"/>
          </a:p>
        </p:txBody>
      </p:sp>
    </p:spTree>
    <p:extLst>
      <p:ext uri="{BB962C8B-B14F-4D97-AF65-F5344CB8AC3E}">
        <p14:creationId xmlns:p14="http://schemas.microsoft.com/office/powerpoint/2010/main" val="1406262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p:nvPr/>
        </p:nvSpPr>
        <p:spPr>
          <a:xfrm>
            <a:off x="7010400" y="152398"/>
            <a:ext cx="1981199" cy="6556247"/>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9" name="Shape 19"/>
          <p:cNvSpPr/>
          <p:nvPr/>
        </p:nvSpPr>
        <p:spPr>
          <a:xfrm>
            <a:off x="152400" y="153922"/>
            <a:ext cx="6705599" cy="6553200"/>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0" name="Shape 20"/>
          <p:cNvSpPr txBox="1">
            <a:spLocks noGrp="1"/>
          </p:cNvSpPr>
          <p:nvPr>
            <p:ph type="subTitle" idx="1"/>
          </p:nvPr>
        </p:nvSpPr>
        <p:spPr>
          <a:xfrm>
            <a:off x="7010400" y="2052959"/>
            <a:ext cx="1981199" cy="1828800"/>
          </a:xfrm>
          <a:prstGeom prst="rect">
            <a:avLst/>
          </a:prstGeom>
          <a:noFill/>
          <a:ln>
            <a:noFill/>
          </a:ln>
        </p:spPr>
        <p:txBody>
          <a:bodyPr lIns="91425" tIns="91425" rIns="91425" bIns="91425" anchor="ctr" anchorCtr="0"/>
          <a:lstStyle>
            <a:lvl1pPr marL="0" marR="0" lvl="0" indent="0" algn="l" rtl="0">
              <a:spcBef>
                <a:spcPts val="380"/>
              </a:spcBef>
              <a:buClr>
                <a:schemeClr val="accent1"/>
              </a:buClr>
              <a:buFont typeface="Noto Sans Symbols"/>
              <a:buNone/>
              <a:defRPr sz="1900" b="0" i="0" u="none" strike="noStrike" cap="none">
                <a:solidFill>
                  <a:srgbClr val="FFFFFF"/>
                </a:solidFill>
                <a:latin typeface="Source Sans Pro"/>
                <a:ea typeface="Source Sans Pro"/>
                <a:cs typeface="Source Sans Pro"/>
                <a:sym typeface="Source Sans Pro"/>
              </a:defRPr>
            </a:lvl1pPr>
            <a:lvl2pPr marL="457200" marR="0" lvl="1" indent="0" algn="ctr" rtl="0">
              <a:spcBef>
                <a:spcPts val="360"/>
              </a:spcBef>
              <a:buClr>
                <a:schemeClr val="accent2"/>
              </a:buClr>
              <a:buFont typeface="Noto Sans Symbols"/>
              <a:buNone/>
              <a:defRPr sz="1800" b="0" i="0" u="none" strike="noStrike" cap="none">
                <a:solidFill>
                  <a:srgbClr val="888888"/>
                </a:solidFill>
                <a:latin typeface="Source Sans Pro"/>
                <a:ea typeface="Source Sans Pro"/>
                <a:cs typeface="Source Sans Pro"/>
                <a:sym typeface="Source Sans Pro"/>
              </a:defRPr>
            </a:lvl2pPr>
            <a:lvl3pPr marL="914400" marR="0" lvl="2" indent="0" algn="ctr" rtl="0">
              <a:spcBef>
                <a:spcPts val="320"/>
              </a:spcBef>
              <a:buClr>
                <a:schemeClr val="accent3"/>
              </a:buClr>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371600" marR="0" lvl="3" indent="0" algn="ctr" rtl="0">
              <a:spcBef>
                <a:spcPts val="280"/>
              </a:spcBef>
              <a:buClr>
                <a:schemeClr val="accent4"/>
              </a:buClr>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1828800" marR="0" lvl="4" indent="0" algn="ctr" rtl="0">
              <a:spcBef>
                <a:spcPts val="260"/>
              </a:spcBef>
              <a:buClr>
                <a:schemeClr val="accent6"/>
              </a:buClr>
              <a:buFont typeface="Noto Sans Symbols"/>
              <a:buNone/>
              <a:defRPr sz="1300" b="0" i="0" u="none" strike="noStrike" cap="none">
                <a:solidFill>
                  <a:srgbClr val="888888"/>
                </a:solidFill>
                <a:latin typeface="Source Sans Pro"/>
                <a:ea typeface="Source Sans Pro"/>
                <a:cs typeface="Source Sans Pro"/>
                <a:sym typeface="Source Sans Pro"/>
              </a:defRPr>
            </a:lvl5pPr>
            <a:lvl6pPr marL="2286000" marR="0" lvl="5" indent="0" algn="ctr" rtl="0">
              <a:spcBef>
                <a:spcPts val="240"/>
              </a:spcBef>
              <a:buClr>
                <a:schemeClr val="accent1"/>
              </a:buClr>
              <a:buFont typeface="Noto Sans Symbols"/>
              <a:buNone/>
              <a:defRPr sz="1200" b="0" i="0" u="none" strike="noStrike" cap="none">
                <a:solidFill>
                  <a:srgbClr val="888888"/>
                </a:solidFill>
                <a:latin typeface="Source Sans Pro"/>
                <a:ea typeface="Source Sans Pro"/>
                <a:cs typeface="Source Sans Pro"/>
                <a:sym typeface="Source Sans Pro"/>
              </a:defRPr>
            </a:lvl6pPr>
            <a:lvl7pPr marL="2743200" marR="0" lvl="6" indent="0" algn="ctr" rtl="0">
              <a:spcBef>
                <a:spcPts val="240"/>
              </a:spcBef>
              <a:buClr>
                <a:schemeClr val="accent2"/>
              </a:buClr>
              <a:buFont typeface="Noto Sans Symbols"/>
              <a:buNone/>
              <a:defRPr sz="1200" b="0" i="0" u="none" strike="noStrike" cap="none">
                <a:solidFill>
                  <a:srgbClr val="888888"/>
                </a:solidFill>
                <a:latin typeface="Source Sans Pro"/>
                <a:ea typeface="Source Sans Pro"/>
                <a:cs typeface="Source Sans Pro"/>
                <a:sym typeface="Source Sans Pro"/>
              </a:defRPr>
            </a:lvl7pPr>
            <a:lvl8pPr marL="3200400" marR="0" lvl="7" indent="0" algn="ctr" rtl="0">
              <a:spcBef>
                <a:spcPts val="240"/>
              </a:spcBef>
              <a:buClr>
                <a:schemeClr val="accent3"/>
              </a:buClr>
              <a:buFont typeface="Noto Sans Symbols"/>
              <a:buNone/>
              <a:defRPr sz="1200" b="0" i="0" u="none" strike="noStrike" cap="none">
                <a:solidFill>
                  <a:srgbClr val="888888"/>
                </a:solidFill>
                <a:latin typeface="Source Sans Pro"/>
                <a:ea typeface="Source Sans Pro"/>
                <a:cs typeface="Source Sans Pro"/>
                <a:sym typeface="Source Sans Pro"/>
              </a:defRPr>
            </a:lvl8pPr>
            <a:lvl9pPr marL="3657600" marR="0" lvl="8" indent="0" algn="ctr" rtl="0">
              <a:spcBef>
                <a:spcPts val="240"/>
              </a:spcBef>
              <a:buClr>
                <a:schemeClr val="accent5"/>
              </a:buClr>
              <a:buFont typeface="Noto Sans Symbols"/>
              <a:buNone/>
              <a:defRPr sz="1200" b="0" i="0" u="none" strike="noStrike" cap="none">
                <a:solidFill>
                  <a:srgbClr val="888888"/>
                </a:solidFill>
                <a:latin typeface="Source Sans Pro"/>
                <a:ea typeface="Source Sans Pro"/>
                <a:cs typeface="Source Sans Pro"/>
                <a:sym typeface="Source Sans Pro"/>
              </a:defRPr>
            </a:lvl9pPr>
          </a:lstStyle>
          <a:p>
            <a:endParaRPr/>
          </a:p>
        </p:txBody>
      </p:sp>
      <p:sp>
        <p:nvSpPr>
          <p:cNvPr id="21" name="Shape 21"/>
          <p:cNvSpPr txBox="1">
            <a:spLocks noGrp="1"/>
          </p:cNvSpPr>
          <p:nvPr>
            <p:ph type="dt" idx="10"/>
          </p:nvPr>
        </p:nvSpPr>
        <p:spPr>
          <a:xfrm>
            <a:off x="370887" y="6356350"/>
            <a:ext cx="2133599" cy="27431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Arial"/>
              <a:buNone/>
              <a:defRPr sz="11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Shape 22"/>
          <p:cNvSpPr txBox="1">
            <a:spLocks noGrp="1"/>
          </p:cNvSpPr>
          <p:nvPr>
            <p:ph type="sldNum" idx="12"/>
          </p:nvPr>
        </p:nvSpPr>
        <p:spPr>
          <a:xfrm>
            <a:off x="8234679" y="6355080"/>
            <a:ext cx="582966" cy="27431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Source Sans Pro"/>
              <a:buNone/>
            </a:pPr>
            <a:fld id="{00000000-1234-1234-1234-123412341234}" type="slidenum">
              <a:rPr lang="en-US" sz="1100" b="0" i="0" u="none" strike="noStrike" cap="none">
                <a:solidFill>
                  <a:srgbClr val="FFFFFF"/>
                </a:solidFill>
                <a:latin typeface="Source Sans Pro"/>
                <a:ea typeface="Source Sans Pro"/>
                <a:cs typeface="Source Sans Pro"/>
                <a:sym typeface="Source Sans Pro"/>
              </a:rPr>
              <a:t>‹#›</a:t>
            </a:fld>
            <a:endParaRPr lang="en-US" sz="1100" b="0" i="0" u="none" strike="noStrike" cap="none">
              <a:solidFill>
                <a:srgbClr val="FFFFFF"/>
              </a:solidFill>
              <a:latin typeface="Source Sans Pro"/>
              <a:ea typeface="Source Sans Pro"/>
              <a:cs typeface="Source Sans Pro"/>
              <a:sym typeface="Source Sans Pro"/>
            </a:endParaRPr>
          </a:p>
        </p:txBody>
      </p:sp>
      <p:sp>
        <p:nvSpPr>
          <p:cNvPr id="23" name="Shape 23"/>
          <p:cNvSpPr txBox="1">
            <a:spLocks noGrp="1"/>
          </p:cNvSpPr>
          <p:nvPr>
            <p:ph type="ftr" idx="11"/>
          </p:nvPr>
        </p:nvSpPr>
        <p:spPr>
          <a:xfrm>
            <a:off x="3048000" y="6356350"/>
            <a:ext cx="3352799" cy="27431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Arial"/>
              <a:buNone/>
              <a:defRPr sz="11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4" name="Shape 24"/>
          <p:cNvSpPr txBox="1">
            <a:spLocks noGrp="1"/>
          </p:cNvSpPr>
          <p:nvPr>
            <p:ph type="title"/>
          </p:nvPr>
        </p:nvSpPr>
        <p:spPr>
          <a:xfrm>
            <a:off x="457200" y="2052959"/>
            <a:ext cx="6324600" cy="1828800"/>
          </a:xfrm>
          <a:prstGeom prst="rect">
            <a:avLst/>
          </a:prstGeom>
          <a:noFill/>
          <a:ln>
            <a:noFill/>
          </a:ln>
        </p:spPr>
        <p:txBody>
          <a:bodyPr lIns="91425" tIns="91425" rIns="91425" bIns="91425" anchor="ctr" anchorCtr="0"/>
          <a:lstStyle>
            <a:lvl1pPr marL="0" marR="0" lvl="0" indent="0" algn="r" rtl="0">
              <a:spcBef>
                <a:spcPts val="0"/>
              </a:spcBef>
              <a:buClr>
                <a:schemeClr val="lt1"/>
              </a:buClr>
              <a:buFont typeface="Source Sans Pro"/>
              <a:buNone/>
              <a:defRPr sz="4200" b="0" i="0" u="none" strike="noStrike" cap="none">
                <a:solidFill>
                  <a:schemeClr val="l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0"/>
        <p:cNvGrpSpPr/>
        <p:nvPr/>
      </p:nvGrpSpPr>
      <p:grpSpPr>
        <a:xfrm>
          <a:off x="0" y="0"/>
          <a:ext cx="0" cy="0"/>
          <a:chOff x="0" y="0"/>
          <a:chExt cx="0" cy="0"/>
        </a:xfrm>
      </p:grpSpPr>
      <p:sp>
        <p:nvSpPr>
          <p:cNvPr id="91" name="Shape 91"/>
          <p:cNvSpPr/>
          <p:nvPr/>
        </p:nvSpPr>
        <p:spPr>
          <a:xfrm>
            <a:off x="152400" y="147318"/>
            <a:ext cx="6705599" cy="6556247"/>
          </a:xfrm>
          <a:prstGeom prst="rect">
            <a:avLst/>
          </a:prstGeom>
          <a:solidFill>
            <a:schemeClr val="l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92" name="Shape 92"/>
          <p:cNvSpPr/>
          <p:nvPr/>
        </p:nvSpPr>
        <p:spPr>
          <a:xfrm>
            <a:off x="7010400" y="147318"/>
            <a:ext cx="1956045" cy="6556247"/>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93" name="Shape 93"/>
          <p:cNvSpPr txBox="1">
            <a:spLocks noGrp="1"/>
          </p:cNvSpPr>
          <p:nvPr>
            <p:ph type="title"/>
          </p:nvPr>
        </p:nvSpPr>
        <p:spPr>
          <a:xfrm rot="5400000">
            <a:off x="5075237" y="2362200"/>
            <a:ext cx="5851525" cy="1676399"/>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Source Sans Pro"/>
              <a:buNone/>
              <a:defRPr sz="3200" b="0" i="0" u="none" strike="noStrike" cap="none">
                <a:solidFill>
                  <a:schemeClr val="l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4" name="Shape 94"/>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274320" marR="0" lvl="0" indent="-109220" algn="l" rtl="0">
              <a:spcBef>
                <a:spcPts val="400"/>
              </a:spcBef>
              <a:buClr>
                <a:schemeClr val="accent1"/>
              </a:buClr>
              <a:buSzPct val="100000"/>
              <a:buFont typeface="Noto Sans Symbols"/>
              <a:buChar char="◼"/>
              <a:defRPr sz="2000" b="0" i="0" u="none" strike="noStrike" cap="none">
                <a:solidFill>
                  <a:schemeClr val="dk2"/>
                </a:solidFill>
                <a:latin typeface="Source Sans Pro"/>
                <a:ea typeface="Source Sans Pro"/>
                <a:cs typeface="Source Sans Pro"/>
                <a:sym typeface="Source Sans Pro"/>
              </a:defRPr>
            </a:lvl1pPr>
            <a:lvl2pPr marL="548640" marR="0" lvl="1" indent="-78740" algn="l" rtl="0">
              <a:spcBef>
                <a:spcPts val="360"/>
              </a:spcBef>
              <a:buClr>
                <a:schemeClr val="accent2"/>
              </a:buClr>
              <a:buSzPct val="100000"/>
              <a:buFont typeface="Noto Sans Symbols"/>
              <a:buChar char="▪"/>
              <a:defRPr sz="1800" b="0" i="0" u="none" strike="noStrike" cap="none">
                <a:solidFill>
                  <a:schemeClr val="dk2"/>
                </a:solidFill>
                <a:latin typeface="Source Sans Pro"/>
                <a:ea typeface="Source Sans Pro"/>
                <a:cs typeface="Source Sans Pro"/>
                <a:sym typeface="Source Sans Pro"/>
              </a:defRPr>
            </a:lvl2pPr>
            <a:lvl3pPr marL="822960" marR="0" lvl="2" indent="-86360" algn="l" rtl="0">
              <a:spcBef>
                <a:spcPts val="320"/>
              </a:spcBef>
              <a:buClr>
                <a:schemeClr val="accent3"/>
              </a:buClr>
              <a:buSzPct val="100000"/>
              <a:buFont typeface="Noto Sans Symbols"/>
              <a:buChar char="▪"/>
              <a:defRPr sz="1600" b="0" i="0" u="none" strike="noStrike" cap="none">
                <a:solidFill>
                  <a:schemeClr val="dk2"/>
                </a:solidFill>
                <a:latin typeface="Source Sans Pro"/>
                <a:ea typeface="Source Sans Pro"/>
                <a:cs typeface="Source Sans Pro"/>
                <a:sym typeface="Source Sans Pro"/>
              </a:defRPr>
            </a:lvl3pPr>
            <a:lvl4pPr marL="1097280" marR="0" lvl="3" indent="-93980" algn="l" rtl="0">
              <a:spcBef>
                <a:spcPts val="280"/>
              </a:spcBef>
              <a:buClr>
                <a:schemeClr val="accent4"/>
              </a:buClr>
              <a:buSzPct val="100000"/>
              <a:buFont typeface="Noto Sans Symbols"/>
              <a:buChar char="▪"/>
              <a:defRPr sz="1400" b="0" i="0" u="none" strike="noStrike" cap="none">
                <a:solidFill>
                  <a:schemeClr val="dk2"/>
                </a:solidFill>
                <a:latin typeface="Source Sans Pro"/>
                <a:ea typeface="Source Sans Pro"/>
                <a:cs typeface="Source Sans Pro"/>
                <a:sym typeface="Source Sans Pro"/>
              </a:defRPr>
            </a:lvl4pPr>
            <a:lvl5pPr marL="1280160" marR="0" lvl="4" indent="-105410" algn="l" rtl="0">
              <a:spcBef>
                <a:spcPts val="260"/>
              </a:spcBef>
              <a:buClr>
                <a:schemeClr val="accent6"/>
              </a:buClr>
              <a:buSzPct val="100000"/>
              <a:buFont typeface="Noto Sans Symbols"/>
              <a:buChar char="▪"/>
              <a:defRPr sz="1300" b="0" i="0" u="none" strike="noStrike" cap="none">
                <a:solidFill>
                  <a:schemeClr val="dk2"/>
                </a:solidFill>
                <a:latin typeface="Source Sans Pro"/>
                <a:ea typeface="Source Sans Pro"/>
                <a:cs typeface="Source Sans Pro"/>
                <a:sym typeface="Source Sans Pro"/>
              </a:defRPr>
            </a:lvl5pPr>
            <a:lvl6pPr marL="1554480" marR="0" lvl="5" indent="-106680" algn="l" rtl="0">
              <a:spcBef>
                <a:spcPts val="240"/>
              </a:spcBef>
              <a:buClr>
                <a:schemeClr val="accent1"/>
              </a:buClr>
              <a:buSzPct val="100000"/>
              <a:buFont typeface="Noto Sans Symbols"/>
              <a:buChar char="▪"/>
              <a:defRPr sz="1200" b="0" i="0" u="none" strike="noStrike" cap="none">
                <a:solidFill>
                  <a:schemeClr val="dk2"/>
                </a:solidFill>
                <a:latin typeface="Source Sans Pro"/>
                <a:ea typeface="Source Sans Pro"/>
                <a:cs typeface="Source Sans Pro"/>
                <a:sym typeface="Source Sans Pro"/>
              </a:defRPr>
            </a:lvl6pPr>
            <a:lvl7pPr marL="1828800" marR="0" lvl="6" indent="-114300" algn="l" rtl="0">
              <a:spcBef>
                <a:spcPts val="240"/>
              </a:spcBef>
              <a:buClr>
                <a:schemeClr val="accent2"/>
              </a:buClr>
              <a:buSzPct val="100000"/>
              <a:buFont typeface="Noto Sans Symbols"/>
              <a:buChar char="▪"/>
              <a:defRPr sz="1200" b="0" i="0" u="none" strike="noStrike" cap="none">
                <a:solidFill>
                  <a:schemeClr val="dk2"/>
                </a:solidFill>
                <a:latin typeface="Source Sans Pro"/>
                <a:ea typeface="Source Sans Pro"/>
                <a:cs typeface="Source Sans Pro"/>
                <a:sym typeface="Source Sans Pro"/>
              </a:defRPr>
            </a:lvl7pPr>
            <a:lvl8pPr marL="2103120" marR="0" lvl="7" indent="-109220" algn="l" rtl="0">
              <a:spcBef>
                <a:spcPts val="240"/>
              </a:spcBef>
              <a:buClr>
                <a:schemeClr val="accent3"/>
              </a:buClr>
              <a:buSzPct val="100000"/>
              <a:buFont typeface="Noto Sans Symbols"/>
              <a:buChar char="▪"/>
              <a:defRPr sz="1200" b="0" i="0" u="none" strike="noStrike" cap="none">
                <a:solidFill>
                  <a:schemeClr val="dk2"/>
                </a:solidFill>
                <a:latin typeface="Source Sans Pro"/>
                <a:ea typeface="Source Sans Pro"/>
                <a:cs typeface="Source Sans Pro"/>
                <a:sym typeface="Source Sans Pro"/>
              </a:defRPr>
            </a:lvl8pPr>
            <a:lvl9pPr marL="2377440" marR="0" lvl="8" indent="-116839" algn="l" rtl="0">
              <a:spcBef>
                <a:spcPts val="240"/>
              </a:spcBef>
              <a:buClr>
                <a:schemeClr val="accent5"/>
              </a:buClr>
              <a:buSzPct val="100000"/>
              <a:buFont typeface="Noto Sans Symbols"/>
              <a:buChar char="▪"/>
              <a:defRPr sz="1200" b="0" i="0" u="none" strike="noStrike" cap="none">
                <a:solidFill>
                  <a:schemeClr val="dk2"/>
                </a:solidFill>
                <a:latin typeface="Source Sans Pro"/>
                <a:ea typeface="Source Sans Pro"/>
                <a:cs typeface="Source Sans Pro"/>
                <a:sym typeface="Source Sans Pro"/>
              </a:defRPr>
            </a:lvl9pPr>
          </a:lstStyle>
          <a:p>
            <a:endParaRPr/>
          </a:p>
        </p:txBody>
      </p:sp>
      <p:sp>
        <p:nvSpPr>
          <p:cNvPr id="95" name="Shape 95"/>
          <p:cNvSpPr txBox="1">
            <a:spLocks noGrp="1"/>
          </p:cNvSpPr>
          <p:nvPr>
            <p:ph type="dt" idx="10"/>
          </p:nvPr>
        </p:nvSpPr>
        <p:spPr>
          <a:xfrm>
            <a:off x="370887" y="6356350"/>
            <a:ext cx="2133599" cy="27431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Arial"/>
              <a:buNone/>
              <a:defRPr sz="1100" b="0" i="0" u="none" strike="noStrike" cap="none">
                <a:solidFill>
                  <a:schemeClr val="dk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6" name="Shape 96"/>
          <p:cNvSpPr txBox="1">
            <a:spLocks noGrp="1"/>
          </p:cNvSpPr>
          <p:nvPr>
            <p:ph type="ftr" idx="11"/>
          </p:nvPr>
        </p:nvSpPr>
        <p:spPr>
          <a:xfrm>
            <a:off x="3048000" y="6356350"/>
            <a:ext cx="3352799" cy="27431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2"/>
              </a:buClr>
              <a:buFont typeface="Arial"/>
              <a:buNone/>
              <a:defRPr sz="1100" b="0" i="0" u="none" strike="noStrike" cap="none">
                <a:solidFill>
                  <a:schemeClr val="dk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7" name="Shape 97"/>
          <p:cNvSpPr txBox="1">
            <a:spLocks noGrp="1"/>
          </p:cNvSpPr>
          <p:nvPr>
            <p:ph type="sldNum" idx="12"/>
          </p:nvPr>
        </p:nvSpPr>
        <p:spPr>
          <a:xfrm>
            <a:off x="8234679" y="6355080"/>
            <a:ext cx="582966" cy="27431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Source Sans Pro"/>
              <a:buNone/>
            </a:pPr>
            <a:fld id="{00000000-1234-1234-1234-123412341234}" type="slidenum">
              <a:rPr lang="en-US" sz="1100" b="0" i="0" u="none" strike="noStrike" cap="none">
                <a:solidFill>
                  <a:schemeClr val="lt2"/>
                </a:solidFill>
                <a:latin typeface="Source Sans Pro"/>
                <a:ea typeface="Source Sans Pro"/>
                <a:cs typeface="Source Sans Pro"/>
                <a:sym typeface="Source Sans Pro"/>
              </a:rPr>
              <a:t>‹#›</a:t>
            </a:fld>
            <a:endParaRPr lang="en-US" sz="1100" b="0" i="0" u="none" strike="noStrike" cap="none">
              <a:solidFill>
                <a:schemeClr val="lt2"/>
              </a:solidFill>
              <a:latin typeface="Source Sans Pro"/>
              <a:ea typeface="Source Sans Pro"/>
              <a:cs typeface="Source Sans Pro"/>
              <a:sym typeface="Source Sans Pr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457200" y="1719072"/>
            <a:ext cx="4038599" cy="4407407"/>
          </a:xfrm>
          <a:prstGeom prst="rect">
            <a:avLst/>
          </a:prstGeom>
          <a:noFill/>
          <a:ln>
            <a:noFill/>
          </a:ln>
        </p:spPr>
        <p:txBody>
          <a:bodyPr lIns="91425" tIns="91425" rIns="91425" bIns="91425" anchor="t" anchorCtr="0"/>
          <a:lstStyle>
            <a:lvl1pPr marL="274320" marR="0" lvl="0" indent="-58420" algn="l" rtl="0">
              <a:spcBef>
                <a:spcPts val="560"/>
              </a:spcBef>
              <a:buClr>
                <a:schemeClr val="accent1"/>
              </a:buClr>
              <a:buSzPct val="100000"/>
              <a:buFont typeface="Noto Sans Symbols"/>
              <a:buChar char="◼"/>
              <a:defRPr sz="2800" b="0" i="0" u="none" strike="noStrike" cap="none">
                <a:solidFill>
                  <a:schemeClr val="dk2"/>
                </a:solidFill>
                <a:latin typeface="Source Sans Pro"/>
                <a:ea typeface="Source Sans Pro"/>
                <a:cs typeface="Source Sans Pro"/>
                <a:sym typeface="Source Sans Pro"/>
              </a:defRPr>
            </a:lvl1pPr>
            <a:lvl2pPr marL="548640" marR="0" lvl="1" indent="-40640" algn="l" rtl="0">
              <a:spcBef>
                <a:spcPts val="480"/>
              </a:spcBef>
              <a:buClr>
                <a:schemeClr val="accent2"/>
              </a:buClr>
              <a:buSzPct val="100000"/>
              <a:buFont typeface="Noto Sans Symbols"/>
              <a:buChar char="▪"/>
              <a:defRPr sz="2400" b="0" i="0" u="none" strike="noStrike" cap="none">
                <a:solidFill>
                  <a:schemeClr val="dk2"/>
                </a:solidFill>
                <a:latin typeface="Source Sans Pro"/>
                <a:ea typeface="Source Sans Pro"/>
                <a:cs typeface="Source Sans Pro"/>
                <a:sym typeface="Source Sans Pro"/>
              </a:defRPr>
            </a:lvl2pPr>
            <a:lvl3pPr marL="822960" marR="0" lvl="2" indent="-60960" algn="l" rtl="0">
              <a:spcBef>
                <a:spcPts val="400"/>
              </a:spcBef>
              <a:buClr>
                <a:schemeClr val="accent3"/>
              </a:buClr>
              <a:buSzPct val="100000"/>
              <a:buFont typeface="Noto Sans Symbols"/>
              <a:buChar char="▪"/>
              <a:defRPr sz="2000" b="0" i="0" u="none" strike="noStrike" cap="none">
                <a:solidFill>
                  <a:schemeClr val="dk2"/>
                </a:solidFill>
                <a:latin typeface="Source Sans Pro"/>
                <a:ea typeface="Source Sans Pro"/>
                <a:cs typeface="Source Sans Pro"/>
                <a:sym typeface="Source Sans Pro"/>
              </a:defRPr>
            </a:lvl3pPr>
            <a:lvl4pPr marL="1097280" marR="0" lvl="3" indent="-68580" algn="l" rtl="0">
              <a:spcBef>
                <a:spcPts val="360"/>
              </a:spcBef>
              <a:buClr>
                <a:schemeClr val="accent4"/>
              </a:buClr>
              <a:buSzPct val="100000"/>
              <a:buFont typeface="Noto Sans Symbols"/>
              <a:buChar char="▪"/>
              <a:defRPr sz="1800" b="0" i="0" u="none" strike="noStrike" cap="none">
                <a:solidFill>
                  <a:schemeClr val="dk2"/>
                </a:solidFill>
                <a:latin typeface="Source Sans Pro"/>
                <a:ea typeface="Source Sans Pro"/>
                <a:cs typeface="Source Sans Pro"/>
                <a:sym typeface="Source Sans Pro"/>
              </a:defRPr>
            </a:lvl4pPr>
            <a:lvl5pPr marL="1280160" marR="0" lvl="4" indent="-73660" algn="l" rtl="0">
              <a:spcBef>
                <a:spcPts val="360"/>
              </a:spcBef>
              <a:buClr>
                <a:schemeClr val="accent6"/>
              </a:buClr>
              <a:buSzPct val="100000"/>
              <a:buFont typeface="Noto Sans Symbols"/>
              <a:buChar char="▪"/>
              <a:defRPr sz="1800" b="0" i="0" u="none" strike="noStrike" cap="none">
                <a:solidFill>
                  <a:schemeClr val="dk2"/>
                </a:solidFill>
                <a:latin typeface="Source Sans Pro"/>
                <a:ea typeface="Source Sans Pro"/>
                <a:cs typeface="Source Sans Pro"/>
                <a:sym typeface="Source Sans Pro"/>
              </a:defRPr>
            </a:lvl5pPr>
            <a:lvl6pPr marL="1554480" marR="0" lvl="5" indent="-68580" algn="l" rtl="0">
              <a:spcBef>
                <a:spcPts val="360"/>
              </a:spcBef>
              <a:buClr>
                <a:schemeClr val="accent1"/>
              </a:buClr>
              <a:buSzPct val="10000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1828800" marR="0" lvl="6" indent="-76200" algn="l" rtl="0">
              <a:spcBef>
                <a:spcPts val="360"/>
              </a:spcBef>
              <a:buClr>
                <a:schemeClr val="accent2"/>
              </a:buClr>
              <a:buSzPct val="100000"/>
              <a:buFont typeface="Noto Sans Symbols"/>
              <a:buChar char="▪"/>
              <a:defRPr sz="1800" b="0" i="0" u="none" strike="noStrike" cap="none">
                <a:solidFill>
                  <a:schemeClr val="dk2"/>
                </a:solidFill>
                <a:latin typeface="Source Sans Pro"/>
                <a:ea typeface="Source Sans Pro"/>
                <a:cs typeface="Source Sans Pro"/>
                <a:sym typeface="Source Sans Pro"/>
              </a:defRPr>
            </a:lvl7pPr>
            <a:lvl8pPr marL="2103120" marR="0" lvl="7" indent="-71120" algn="l" rtl="0">
              <a:spcBef>
                <a:spcPts val="360"/>
              </a:spcBef>
              <a:buClr>
                <a:schemeClr val="accent3"/>
              </a:buClr>
              <a:buSzPct val="100000"/>
              <a:buFont typeface="Noto Sans Symbols"/>
              <a:buChar char="▪"/>
              <a:defRPr sz="1800" b="0" i="0" u="none" strike="noStrike" cap="none">
                <a:solidFill>
                  <a:schemeClr val="dk2"/>
                </a:solidFill>
                <a:latin typeface="Source Sans Pro"/>
                <a:ea typeface="Source Sans Pro"/>
                <a:cs typeface="Source Sans Pro"/>
                <a:sym typeface="Source Sans Pro"/>
              </a:defRPr>
            </a:lvl8pPr>
            <a:lvl9pPr marL="2377440" marR="0" lvl="8" indent="-78739" algn="l" rtl="0">
              <a:spcBef>
                <a:spcPts val="360"/>
              </a:spcBef>
              <a:buClr>
                <a:schemeClr val="accent5"/>
              </a:buClr>
              <a:buSzPct val="100000"/>
              <a:buFont typeface="Noto Sans Symbols"/>
              <a:buChar char="▪"/>
              <a:defRPr sz="1800" b="0" i="0" u="none" strike="noStrike" cap="none">
                <a:solidFill>
                  <a:schemeClr val="dk2"/>
                </a:solidFill>
                <a:latin typeface="Source Sans Pro"/>
                <a:ea typeface="Source Sans Pro"/>
                <a:cs typeface="Source Sans Pro"/>
                <a:sym typeface="Source Sans Pro"/>
              </a:defRPr>
            </a:lvl9pPr>
          </a:lstStyle>
          <a:p>
            <a:endParaRPr/>
          </a:p>
        </p:txBody>
      </p:sp>
      <p:sp>
        <p:nvSpPr>
          <p:cNvPr id="27" name="Shape 27"/>
          <p:cNvSpPr txBox="1">
            <a:spLocks noGrp="1"/>
          </p:cNvSpPr>
          <p:nvPr>
            <p:ph type="body" idx="2"/>
          </p:nvPr>
        </p:nvSpPr>
        <p:spPr>
          <a:xfrm>
            <a:off x="4648200" y="1719072"/>
            <a:ext cx="4038599" cy="4407407"/>
          </a:xfrm>
          <a:prstGeom prst="rect">
            <a:avLst/>
          </a:prstGeom>
          <a:noFill/>
          <a:ln>
            <a:noFill/>
          </a:ln>
        </p:spPr>
        <p:txBody>
          <a:bodyPr lIns="91425" tIns="91425" rIns="91425" bIns="91425" anchor="t" anchorCtr="0"/>
          <a:lstStyle>
            <a:lvl1pPr marL="274320" marR="0" lvl="0" indent="-58420" algn="l" rtl="0">
              <a:spcBef>
                <a:spcPts val="560"/>
              </a:spcBef>
              <a:buClr>
                <a:schemeClr val="accent1"/>
              </a:buClr>
              <a:buSzPct val="100000"/>
              <a:buFont typeface="Noto Sans Symbols"/>
              <a:buChar char="◼"/>
              <a:defRPr sz="2800" b="0" i="0" u="none" strike="noStrike" cap="none">
                <a:solidFill>
                  <a:schemeClr val="dk2"/>
                </a:solidFill>
                <a:latin typeface="Source Sans Pro"/>
                <a:ea typeface="Source Sans Pro"/>
                <a:cs typeface="Source Sans Pro"/>
                <a:sym typeface="Source Sans Pro"/>
              </a:defRPr>
            </a:lvl1pPr>
            <a:lvl2pPr marL="548640" marR="0" lvl="1" indent="-40640" algn="l" rtl="0">
              <a:spcBef>
                <a:spcPts val="480"/>
              </a:spcBef>
              <a:buClr>
                <a:schemeClr val="accent2"/>
              </a:buClr>
              <a:buSzPct val="100000"/>
              <a:buFont typeface="Noto Sans Symbols"/>
              <a:buChar char="▪"/>
              <a:defRPr sz="2400" b="0" i="0" u="none" strike="noStrike" cap="none">
                <a:solidFill>
                  <a:schemeClr val="dk2"/>
                </a:solidFill>
                <a:latin typeface="Source Sans Pro"/>
                <a:ea typeface="Source Sans Pro"/>
                <a:cs typeface="Source Sans Pro"/>
                <a:sym typeface="Source Sans Pro"/>
              </a:defRPr>
            </a:lvl2pPr>
            <a:lvl3pPr marL="822960" marR="0" lvl="2" indent="-60960" algn="l" rtl="0">
              <a:spcBef>
                <a:spcPts val="400"/>
              </a:spcBef>
              <a:buClr>
                <a:schemeClr val="accent3"/>
              </a:buClr>
              <a:buSzPct val="100000"/>
              <a:buFont typeface="Noto Sans Symbols"/>
              <a:buChar char="▪"/>
              <a:defRPr sz="2000" b="0" i="0" u="none" strike="noStrike" cap="none">
                <a:solidFill>
                  <a:schemeClr val="dk2"/>
                </a:solidFill>
                <a:latin typeface="Source Sans Pro"/>
                <a:ea typeface="Source Sans Pro"/>
                <a:cs typeface="Source Sans Pro"/>
                <a:sym typeface="Source Sans Pro"/>
              </a:defRPr>
            </a:lvl3pPr>
            <a:lvl4pPr marL="1097280" marR="0" lvl="3" indent="-68580" algn="l" rtl="0">
              <a:spcBef>
                <a:spcPts val="360"/>
              </a:spcBef>
              <a:buClr>
                <a:schemeClr val="accent4"/>
              </a:buClr>
              <a:buSzPct val="100000"/>
              <a:buFont typeface="Noto Sans Symbols"/>
              <a:buChar char="▪"/>
              <a:defRPr sz="1800" b="0" i="0" u="none" strike="noStrike" cap="none">
                <a:solidFill>
                  <a:schemeClr val="dk2"/>
                </a:solidFill>
                <a:latin typeface="Source Sans Pro"/>
                <a:ea typeface="Source Sans Pro"/>
                <a:cs typeface="Source Sans Pro"/>
                <a:sym typeface="Source Sans Pro"/>
              </a:defRPr>
            </a:lvl4pPr>
            <a:lvl5pPr marL="1280160" marR="0" lvl="4" indent="-73660" algn="l" rtl="0">
              <a:spcBef>
                <a:spcPts val="360"/>
              </a:spcBef>
              <a:buClr>
                <a:schemeClr val="accent6"/>
              </a:buClr>
              <a:buSzPct val="100000"/>
              <a:buFont typeface="Noto Sans Symbols"/>
              <a:buChar char="▪"/>
              <a:defRPr sz="1800" b="0" i="0" u="none" strike="noStrike" cap="none">
                <a:solidFill>
                  <a:schemeClr val="dk2"/>
                </a:solidFill>
                <a:latin typeface="Source Sans Pro"/>
                <a:ea typeface="Source Sans Pro"/>
                <a:cs typeface="Source Sans Pro"/>
                <a:sym typeface="Source Sans Pro"/>
              </a:defRPr>
            </a:lvl5pPr>
            <a:lvl6pPr marL="1554480" marR="0" lvl="5" indent="-68580" algn="l" rtl="0">
              <a:spcBef>
                <a:spcPts val="360"/>
              </a:spcBef>
              <a:buClr>
                <a:schemeClr val="accent1"/>
              </a:buClr>
              <a:buSzPct val="10000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1828800" marR="0" lvl="6" indent="-76200" algn="l" rtl="0">
              <a:spcBef>
                <a:spcPts val="360"/>
              </a:spcBef>
              <a:buClr>
                <a:schemeClr val="accent2"/>
              </a:buClr>
              <a:buSzPct val="100000"/>
              <a:buFont typeface="Noto Sans Symbols"/>
              <a:buChar char="▪"/>
              <a:defRPr sz="1800" b="0" i="0" u="none" strike="noStrike" cap="none">
                <a:solidFill>
                  <a:schemeClr val="dk2"/>
                </a:solidFill>
                <a:latin typeface="Source Sans Pro"/>
                <a:ea typeface="Source Sans Pro"/>
                <a:cs typeface="Source Sans Pro"/>
                <a:sym typeface="Source Sans Pro"/>
              </a:defRPr>
            </a:lvl7pPr>
            <a:lvl8pPr marL="2103120" marR="0" lvl="7" indent="-71120" algn="l" rtl="0">
              <a:spcBef>
                <a:spcPts val="360"/>
              </a:spcBef>
              <a:buClr>
                <a:schemeClr val="accent3"/>
              </a:buClr>
              <a:buSzPct val="100000"/>
              <a:buFont typeface="Noto Sans Symbols"/>
              <a:buChar char="▪"/>
              <a:defRPr sz="1800" b="0" i="0" u="none" strike="noStrike" cap="none">
                <a:solidFill>
                  <a:schemeClr val="dk2"/>
                </a:solidFill>
                <a:latin typeface="Source Sans Pro"/>
                <a:ea typeface="Source Sans Pro"/>
                <a:cs typeface="Source Sans Pro"/>
                <a:sym typeface="Source Sans Pro"/>
              </a:defRPr>
            </a:lvl8pPr>
            <a:lvl9pPr marL="2377440" marR="0" lvl="8" indent="-78739" algn="l" rtl="0">
              <a:spcBef>
                <a:spcPts val="360"/>
              </a:spcBef>
              <a:buClr>
                <a:schemeClr val="accent5"/>
              </a:buClr>
              <a:buSzPct val="100000"/>
              <a:buFont typeface="Noto Sans Symbols"/>
              <a:buChar char="▪"/>
              <a:defRPr sz="1800" b="0" i="0" u="none" strike="noStrike" cap="none">
                <a:solidFill>
                  <a:schemeClr val="dk2"/>
                </a:solidFill>
                <a:latin typeface="Source Sans Pro"/>
                <a:ea typeface="Source Sans Pro"/>
                <a:cs typeface="Source Sans Pro"/>
                <a:sym typeface="Source Sans Pro"/>
              </a:defRPr>
            </a:lvl9pPr>
          </a:lstStyle>
          <a:p>
            <a:endParaRPr/>
          </a:p>
        </p:txBody>
      </p:sp>
      <p:sp>
        <p:nvSpPr>
          <p:cNvPr id="28" name="Shape 28"/>
          <p:cNvSpPr txBox="1">
            <a:spLocks noGrp="1"/>
          </p:cNvSpPr>
          <p:nvPr>
            <p:ph type="dt" idx="10"/>
          </p:nvPr>
        </p:nvSpPr>
        <p:spPr>
          <a:xfrm>
            <a:off x="370887" y="6356350"/>
            <a:ext cx="2133599" cy="27431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Arial"/>
              <a:buNone/>
              <a:defRPr sz="1100" b="0" i="0" u="none" strike="noStrike" cap="none">
                <a:solidFill>
                  <a:schemeClr val="dk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9" name="Shape 29"/>
          <p:cNvSpPr txBox="1">
            <a:spLocks noGrp="1"/>
          </p:cNvSpPr>
          <p:nvPr>
            <p:ph type="ftr" idx="11"/>
          </p:nvPr>
        </p:nvSpPr>
        <p:spPr>
          <a:xfrm>
            <a:off x="3048000" y="6356350"/>
            <a:ext cx="3352799" cy="27431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2"/>
              </a:buClr>
              <a:buFont typeface="Arial"/>
              <a:buNone/>
              <a:defRPr sz="1100" b="0" i="0" u="none" strike="noStrike" cap="none">
                <a:solidFill>
                  <a:schemeClr val="dk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8234679" y="6355080"/>
            <a:ext cx="582966" cy="27431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Source Sans Pro"/>
              <a:buNone/>
            </a:pPr>
            <a:fld id="{00000000-1234-1234-1234-123412341234}" type="slidenum">
              <a:rPr lang="en-US" sz="1100" b="0" i="0" u="none" strike="noStrike" cap="none">
                <a:solidFill>
                  <a:schemeClr val="dk2"/>
                </a:solidFill>
                <a:latin typeface="Source Sans Pro"/>
                <a:ea typeface="Source Sans Pro"/>
                <a:cs typeface="Source Sans Pro"/>
                <a:sym typeface="Source Sans Pro"/>
              </a:rPr>
              <a:t>‹#›</a:t>
            </a:fld>
            <a:endParaRPr lang="en-US" sz="1100" b="0" i="0" u="none" strike="noStrike" cap="none">
              <a:solidFill>
                <a:schemeClr val="dk2"/>
              </a:solidFill>
              <a:latin typeface="Source Sans Pro"/>
              <a:ea typeface="Source Sans Pro"/>
              <a:cs typeface="Source Sans Pro"/>
              <a:sym typeface="Source Sans Pro"/>
            </a:endParaRPr>
          </a:p>
        </p:txBody>
      </p:sp>
      <p:sp>
        <p:nvSpPr>
          <p:cNvPr id="31" name="Shape 31"/>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Source Sans Pro"/>
              <a:buNone/>
              <a:defRPr sz="3200" b="0" i="0" u="none" strike="noStrike" cap="none">
                <a:solidFill>
                  <a:schemeClr val="l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2"/>
        <p:cNvGrpSpPr/>
        <p:nvPr/>
      </p:nvGrpSpPr>
      <p:grpSpPr>
        <a:xfrm>
          <a:off x="0" y="0"/>
          <a:ext cx="0" cy="0"/>
          <a:chOff x="0" y="0"/>
          <a:chExt cx="0" cy="0"/>
        </a:xfrm>
      </p:grpSpPr>
      <p:sp>
        <p:nvSpPr>
          <p:cNvPr id="33" name="Shape 33"/>
          <p:cNvSpPr txBox="1">
            <a:spLocks noGrp="1"/>
          </p:cNvSpPr>
          <p:nvPr>
            <p:ph type="body" idx="1"/>
          </p:nvPr>
        </p:nvSpPr>
        <p:spPr>
          <a:xfrm>
            <a:off x="380998" y="1719071"/>
            <a:ext cx="8407892" cy="4407407"/>
          </a:xfrm>
          <a:prstGeom prst="rect">
            <a:avLst/>
          </a:prstGeom>
          <a:noFill/>
          <a:ln>
            <a:noFill/>
          </a:ln>
        </p:spPr>
        <p:txBody>
          <a:bodyPr lIns="91425" tIns="91425" rIns="91425" bIns="91425" anchor="t" anchorCtr="0"/>
          <a:lstStyle>
            <a:lvl1pPr marL="274320" marR="0" lvl="0" indent="-109220" algn="l" rtl="0">
              <a:spcBef>
                <a:spcPts val="400"/>
              </a:spcBef>
              <a:buClr>
                <a:schemeClr val="accent1"/>
              </a:buClr>
              <a:buSzPct val="100000"/>
              <a:buFont typeface="Noto Sans Symbols"/>
              <a:buChar char="◼"/>
              <a:defRPr sz="2000" b="0" i="0" u="none" strike="noStrike" cap="none">
                <a:solidFill>
                  <a:schemeClr val="dk2"/>
                </a:solidFill>
                <a:latin typeface="Source Sans Pro"/>
                <a:ea typeface="Source Sans Pro"/>
                <a:cs typeface="Source Sans Pro"/>
                <a:sym typeface="Source Sans Pro"/>
              </a:defRPr>
            </a:lvl1pPr>
            <a:lvl2pPr marL="548640" marR="0" lvl="1" indent="-78740" algn="l" rtl="0">
              <a:spcBef>
                <a:spcPts val="360"/>
              </a:spcBef>
              <a:buClr>
                <a:schemeClr val="accent2"/>
              </a:buClr>
              <a:buSzPct val="100000"/>
              <a:buFont typeface="Noto Sans Symbols"/>
              <a:buChar char="▪"/>
              <a:defRPr sz="1800" b="0" i="0" u="none" strike="noStrike" cap="none">
                <a:solidFill>
                  <a:schemeClr val="dk2"/>
                </a:solidFill>
                <a:latin typeface="Source Sans Pro"/>
                <a:ea typeface="Source Sans Pro"/>
                <a:cs typeface="Source Sans Pro"/>
                <a:sym typeface="Source Sans Pro"/>
              </a:defRPr>
            </a:lvl2pPr>
            <a:lvl3pPr marL="822960" marR="0" lvl="2" indent="-86360" algn="l" rtl="0">
              <a:spcBef>
                <a:spcPts val="320"/>
              </a:spcBef>
              <a:buClr>
                <a:schemeClr val="accent3"/>
              </a:buClr>
              <a:buSzPct val="100000"/>
              <a:buFont typeface="Noto Sans Symbols"/>
              <a:buChar char="▪"/>
              <a:defRPr sz="1600" b="0" i="0" u="none" strike="noStrike" cap="none">
                <a:solidFill>
                  <a:schemeClr val="dk2"/>
                </a:solidFill>
                <a:latin typeface="Source Sans Pro"/>
                <a:ea typeface="Source Sans Pro"/>
                <a:cs typeface="Source Sans Pro"/>
                <a:sym typeface="Source Sans Pro"/>
              </a:defRPr>
            </a:lvl3pPr>
            <a:lvl4pPr marL="1097280" marR="0" lvl="3" indent="-93980" algn="l" rtl="0">
              <a:spcBef>
                <a:spcPts val="280"/>
              </a:spcBef>
              <a:buClr>
                <a:schemeClr val="accent4"/>
              </a:buClr>
              <a:buSzPct val="100000"/>
              <a:buFont typeface="Noto Sans Symbols"/>
              <a:buChar char="▪"/>
              <a:defRPr sz="1400" b="0" i="0" u="none" strike="noStrike" cap="none">
                <a:solidFill>
                  <a:schemeClr val="dk2"/>
                </a:solidFill>
                <a:latin typeface="Source Sans Pro"/>
                <a:ea typeface="Source Sans Pro"/>
                <a:cs typeface="Source Sans Pro"/>
                <a:sym typeface="Source Sans Pro"/>
              </a:defRPr>
            </a:lvl4pPr>
            <a:lvl5pPr marL="1280160" marR="0" lvl="4" indent="-105410" algn="l" rtl="0">
              <a:spcBef>
                <a:spcPts val="260"/>
              </a:spcBef>
              <a:buClr>
                <a:schemeClr val="accent6"/>
              </a:buClr>
              <a:buSzPct val="100000"/>
              <a:buFont typeface="Noto Sans Symbols"/>
              <a:buChar char="▪"/>
              <a:defRPr sz="1300" b="0" i="0" u="none" strike="noStrike" cap="none">
                <a:solidFill>
                  <a:schemeClr val="dk2"/>
                </a:solidFill>
                <a:latin typeface="Source Sans Pro"/>
                <a:ea typeface="Source Sans Pro"/>
                <a:cs typeface="Source Sans Pro"/>
                <a:sym typeface="Source Sans Pro"/>
              </a:defRPr>
            </a:lvl5pPr>
            <a:lvl6pPr marL="1554480" marR="0" lvl="5" indent="-106680" algn="l" rtl="0">
              <a:spcBef>
                <a:spcPts val="240"/>
              </a:spcBef>
              <a:buClr>
                <a:schemeClr val="accent1"/>
              </a:buClr>
              <a:buSzPct val="100000"/>
              <a:buFont typeface="Noto Sans Symbols"/>
              <a:buChar char="▪"/>
              <a:defRPr sz="1200" b="0" i="0" u="none" strike="noStrike" cap="none">
                <a:solidFill>
                  <a:schemeClr val="dk2"/>
                </a:solidFill>
                <a:latin typeface="Source Sans Pro"/>
                <a:ea typeface="Source Sans Pro"/>
                <a:cs typeface="Source Sans Pro"/>
                <a:sym typeface="Source Sans Pro"/>
              </a:defRPr>
            </a:lvl6pPr>
            <a:lvl7pPr marL="1828800" marR="0" lvl="6" indent="-114300" algn="l" rtl="0">
              <a:spcBef>
                <a:spcPts val="240"/>
              </a:spcBef>
              <a:buClr>
                <a:schemeClr val="accent2"/>
              </a:buClr>
              <a:buSzPct val="100000"/>
              <a:buFont typeface="Noto Sans Symbols"/>
              <a:buChar char="▪"/>
              <a:defRPr sz="1200" b="0" i="0" u="none" strike="noStrike" cap="none">
                <a:solidFill>
                  <a:schemeClr val="dk2"/>
                </a:solidFill>
                <a:latin typeface="Source Sans Pro"/>
                <a:ea typeface="Source Sans Pro"/>
                <a:cs typeface="Source Sans Pro"/>
                <a:sym typeface="Source Sans Pro"/>
              </a:defRPr>
            </a:lvl7pPr>
            <a:lvl8pPr marL="2103120" marR="0" lvl="7" indent="-109220" algn="l" rtl="0">
              <a:spcBef>
                <a:spcPts val="240"/>
              </a:spcBef>
              <a:buClr>
                <a:schemeClr val="accent3"/>
              </a:buClr>
              <a:buSzPct val="100000"/>
              <a:buFont typeface="Noto Sans Symbols"/>
              <a:buChar char="▪"/>
              <a:defRPr sz="1200" b="0" i="0" u="none" strike="noStrike" cap="none">
                <a:solidFill>
                  <a:schemeClr val="dk2"/>
                </a:solidFill>
                <a:latin typeface="Source Sans Pro"/>
                <a:ea typeface="Source Sans Pro"/>
                <a:cs typeface="Source Sans Pro"/>
                <a:sym typeface="Source Sans Pro"/>
              </a:defRPr>
            </a:lvl8pPr>
            <a:lvl9pPr marL="2377440" marR="0" lvl="8" indent="-116839" algn="l" rtl="0">
              <a:spcBef>
                <a:spcPts val="240"/>
              </a:spcBef>
              <a:buClr>
                <a:schemeClr val="accent5"/>
              </a:buClr>
              <a:buSzPct val="100000"/>
              <a:buFont typeface="Noto Sans Symbols"/>
              <a:buChar char="▪"/>
              <a:defRPr sz="1200" b="0" i="0" u="none" strike="noStrike" cap="none">
                <a:solidFill>
                  <a:schemeClr val="dk2"/>
                </a:solidFill>
                <a:latin typeface="Source Sans Pro"/>
                <a:ea typeface="Source Sans Pro"/>
                <a:cs typeface="Source Sans Pro"/>
                <a:sym typeface="Source Sans Pro"/>
              </a:defRPr>
            </a:lvl9pPr>
          </a:lstStyle>
          <a:p>
            <a:endParaRPr/>
          </a:p>
        </p:txBody>
      </p:sp>
      <p:sp>
        <p:nvSpPr>
          <p:cNvPr id="34" name="Shape 34"/>
          <p:cNvSpPr txBox="1">
            <a:spLocks noGrp="1"/>
          </p:cNvSpPr>
          <p:nvPr>
            <p:ph type="dt" idx="10"/>
          </p:nvPr>
        </p:nvSpPr>
        <p:spPr>
          <a:xfrm>
            <a:off x="370887" y="6356350"/>
            <a:ext cx="2133599" cy="27431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Arial"/>
              <a:buNone/>
              <a:defRPr sz="1100" b="0" i="0" u="none" strike="noStrike" cap="none">
                <a:solidFill>
                  <a:schemeClr val="dk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5" name="Shape 35"/>
          <p:cNvSpPr txBox="1">
            <a:spLocks noGrp="1"/>
          </p:cNvSpPr>
          <p:nvPr>
            <p:ph type="ftr" idx="11"/>
          </p:nvPr>
        </p:nvSpPr>
        <p:spPr>
          <a:xfrm>
            <a:off x="3048000" y="6356350"/>
            <a:ext cx="3352799" cy="27431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2"/>
              </a:buClr>
              <a:buFont typeface="Arial"/>
              <a:buNone/>
              <a:defRPr sz="1100" b="0" i="0" u="none" strike="noStrike" cap="none">
                <a:solidFill>
                  <a:schemeClr val="dk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234679" y="6355080"/>
            <a:ext cx="582966" cy="27431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Source Sans Pro"/>
              <a:buNone/>
            </a:pPr>
            <a:fld id="{00000000-1234-1234-1234-123412341234}" type="slidenum">
              <a:rPr lang="en-US" sz="1100" b="0" i="0" u="none" strike="noStrike" cap="none">
                <a:solidFill>
                  <a:schemeClr val="dk2"/>
                </a:solidFill>
                <a:latin typeface="Source Sans Pro"/>
                <a:ea typeface="Source Sans Pro"/>
                <a:cs typeface="Source Sans Pro"/>
                <a:sym typeface="Source Sans Pro"/>
              </a:rPr>
              <a:t>‹#›</a:t>
            </a:fld>
            <a:endParaRPr lang="en-US" sz="1100" b="0" i="0" u="none" strike="noStrike" cap="none">
              <a:solidFill>
                <a:schemeClr val="dk2"/>
              </a:solidFill>
              <a:latin typeface="Source Sans Pro"/>
              <a:ea typeface="Source Sans Pro"/>
              <a:cs typeface="Source Sans Pro"/>
              <a:sym typeface="Source Sans Pro"/>
            </a:endParaRPr>
          </a:p>
        </p:txBody>
      </p:sp>
      <p:sp>
        <p:nvSpPr>
          <p:cNvPr id="37" name="Shape 37"/>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Source Sans Pro"/>
              <a:buNone/>
              <a:defRPr sz="3200" b="0" i="0" u="none" strike="noStrike" cap="none">
                <a:solidFill>
                  <a:schemeClr val="l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8"/>
        <p:cNvGrpSpPr/>
        <p:nvPr/>
      </p:nvGrpSpPr>
      <p:grpSpPr>
        <a:xfrm>
          <a:off x="0" y="0"/>
          <a:ext cx="0" cy="0"/>
          <a:chOff x="0" y="0"/>
          <a:chExt cx="0" cy="0"/>
        </a:xfrm>
      </p:grpSpPr>
      <p:sp>
        <p:nvSpPr>
          <p:cNvPr id="39" name="Shape 39"/>
          <p:cNvSpPr/>
          <p:nvPr/>
        </p:nvSpPr>
        <p:spPr>
          <a:xfrm>
            <a:off x="7010400" y="152398"/>
            <a:ext cx="1981199" cy="6556247"/>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40" name="Shape 40"/>
          <p:cNvSpPr/>
          <p:nvPr/>
        </p:nvSpPr>
        <p:spPr>
          <a:xfrm>
            <a:off x="152400" y="153922"/>
            <a:ext cx="6705599" cy="65532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41" name="Shape 41"/>
          <p:cNvSpPr txBox="1">
            <a:spLocks noGrp="1"/>
          </p:cNvSpPr>
          <p:nvPr>
            <p:ph type="body" idx="1"/>
          </p:nvPr>
        </p:nvSpPr>
        <p:spPr>
          <a:xfrm>
            <a:off x="7162799" y="2892276"/>
            <a:ext cx="1600201" cy="1645920"/>
          </a:xfrm>
          <a:prstGeom prst="rect">
            <a:avLst/>
          </a:prstGeom>
          <a:noFill/>
          <a:ln>
            <a:noFill/>
          </a:ln>
        </p:spPr>
        <p:txBody>
          <a:bodyPr lIns="91425" tIns="91425" rIns="91425" bIns="91425" anchor="ctr" anchorCtr="0"/>
          <a:lstStyle>
            <a:lvl1pPr marL="0" marR="0" lvl="0" indent="0" algn="l" rtl="0">
              <a:spcBef>
                <a:spcPts val="400"/>
              </a:spcBef>
              <a:buClr>
                <a:schemeClr val="accent1"/>
              </a:buClr>
              <a:buFont typeface="Noto Sans Symbols"/>
              <a:buNone/>
              <a:defRPr sz="2000" b="0" i="0" u="none" strike="noStrike" cap="none">
                <a:solidFill>
                  <a:schemeClr val="lt2"/>
                </a:solidFill>
                <a:latin typeface="Source Sans Pro"/>
                <a:ea typeface="Source Sans Pro"/>
                <a:cs typeface="Source Sans Pro"/>
                <a:sym typeface="Source Sans Pro"/>
              </a:defRPr>
            </a:lvl1pPr>
            <a:lvl2pPr marL="457200" marR="0" lvl="1" indent="0" algn="l" rtl="0">
              <a:spcBef>
                <a:spcPts val="360"/>
              </a:spcBef>
              <a:buClr>
                <a:schemeClr val="accent2"/>
              </a:buClr>
              <a:buFont typeface="Noto Sans Symbols"/>
              <a:buNone/>
              <a:defRPr sz="1800" b="0" i="0" u="none" strike="noStrike" cap="none">
                <a:solidFill>
                  <a:srgbClr val="888888"/>
                </a:solidFill>
                <a:latin typeface="Source Sans Pro"/>
                <a:ea typeface="Source Sans Pro"/>
                <a:cs typeface="Source Sans Pro"/>
                <a:sym typeface="Source Sans Pro"/>
              </a:defRPr>
            </a:lvl2pPr>
            <a:lvl3pPr marL="914400" marR="0" lvl="2" indent="0" algn="l" rtl="0">
              <a:spcBef>
                <a:spcPts val="320"/>
              </a:spcBef>
              <a:buClr>
                <a:schemeClr val="accent3"/>
              </a:buClr>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371600" marR="0" lvl="3" indent="0" algn="l" rtl="0">
              <a:spcBef>
                <a:spcPts val="280"/>
              </a:spcBef>
              <a:buClr>
                <a:schemeClr val="accent4"/>
              </a:buClr>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1828800" marR="0" lvl="4" indent="0" algn="l" rtl="0">
              <a:spcBef>
                <a:spcPts val="280"/>
              </a:spcBef>
              <a:buClr>
                <a:schemeClr val="accent6"/>
              </a:buClr>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286000" marR="0" lvl="5" indent="0" algn="l" rtl="0">
              <a:spcBef>
                <a:spcPts val="280"/>
              </a:spcBef>
              <a:buClr>
                <a:schemeClr val="accent1"/>
              </a:buClr>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2743200" marR="0" lvl="6" indent="0" algn="l" rtl="0">
              <a:spcBef>
                <a:spcPts val="280"/>
              </a:spcBef>
              <a:buClr>
                <a:schemeClr val="accent2"/>
              </a:buClr>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200400" marR="0" lvl="7" indent="0" algn="l" rtl="0">
              <a:spcBef>
                <a:spcPts val="280"/>
              </a:spcBef>
              <a:buClr>
                <a:schemeClr val="accent3"/>
              </a:buClr>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3657600" marR="0" lvl="8" indent="0" algn="l" rtl="0">
              <a:spcBef>
                <a:spcPts val="280"/>
              </a:spcBef>
              <a:buClr>
                <a:schemeClr val="accent5"/>
              </a:buClr>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42" name="Shape 42"/>
          <p:cNvSpPr txBox="1">
            <a:spLocks noGrp="1"/>
          </p:cNvSpPr>
          <p:nvPr>
            <p:ph type="dt" idx="10"/>
          </p:nvPr>
        </p:nvSpPr>
        <p:spPr>
          <a:xfrm>
            <a:off x="370887" y="6356350"/>
            <a:ext cx="2133599" cy="27431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rial"/>
              <a:buNone/>
              <a:defRPr sz="1100" b="0" i="0" u="none" strike="noStrike" cap="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8234679" y="6355080"/>
            <a:ext cx="582966" cy="27431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Source Sans Pro"/>
              <a:buNone/>
            </a:pPr>
            <a:fld id="{00000000-1234-1234-1234-123412341234}" type="slidenum">
              <a:rPr lang="en-US" sz="1100" b="0" i="0" u="none" strike="noStrike" cap="none">
                <a:solidFill>
                  <a:schemeClr val="lt2"/>
                </a:solidFill>
                <a:latin typeface="Source Sans Pro"/>
                <a:ea typeface="Source Sans Pro"/>
                <a:cs typeface="Source Sans Pro"/>
                <a:sym typeface="Source Sans Pro"/>
              </a:rPr>
              <a:t>‹#›</a:t>
            </a:fld>
            <a:endParaRPr lang="en-US" sz="1100" b="0" i="0" u="none" strike="noStrike" cap="none">
              <a:solidFill>
                <a:schemeClr val="lt2"/>
              </a:solidFill>
              <a:latin typeface="Source Sans Pro"/>
              <a:ea typeface="Source Sans Pro"/>
              <a:cs typeface="Source Sans Pro"/>
              <a:sym typeface="Source Sans Pro"/>
            </a:endParaRPr>
          </a:p>
        </p:txBody>
      </p:sp>
      <p:sp>
        <p:nvSpPr>
          <p:cNvPr id="44" name="Shape 44"/>
          <p:cNvSpPr txBox="1">
            <a:spLocks noGrp="1"/>
          </p:cNvSpPr>
          <p:nvPr>
            <p:ph type="ftr" idx="11"/>
          </p:nvPr>
        </p:nvSpPr>
        <p:spPr>
          <a:xfrm>
            <a:off x="3048000" y="6356350"/>
            <a:ext cx="3352799" cy="27431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Arial"/>
              <a:buNone/>
              <a:defRPr sz="1100" b="0" i="0" u="none" strike="noStrike" cap="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Shape 45"/>
          <p:cNvSpPr txBox="1">
            <a:spLocks noGrp="1"/>
          </p:cNvSpPr>
          <p:nvPr>
            <p:ph type="title"/>
          </p:nvPr>
        </p:nvSpPr>
        <p:spPr>
          <a:xfrm>
            <a:off x="381000" y="2892276"/>
            <a:ext cx="6324600" cy="1645920"/>
          </a:xfrm>
          <a:prstGeom prst="rect">
            <a:avLst/>
          </a:prstGeom>
          <a:noFill/>
          <a:ln>
            <a:noFill/>
          </a:ln>
        </p:spPr>
        <p:txBody>
          <a:bodyPr lIns="91425" tIns="91425" rIns="91425" bIns="91425" anchor="ctr" anchorCtr="0"/>
          <a:lstStyle>
            <a:lvl1pPr marL="0" marR="0" lvl="0" indent="0" algn="r" rtl="0">
              <a:spcBef>
                <a:spcPts val="0"/>
              </a:spcBef>
              <a:buClr>
                <a:schemeClr val="lt1"/>
              </a:buClr>
              <a:buFont typeface="Source Sans Pro"/>
              <a:buNone/>
              <a:defRPr sz="4200" b="0" i="0" u="none" strike="noStrike" cap="none">
                <a:solidFill>
                  <a:schemeClr val="l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457200" y="1722438"/>
            <a:ext cx="4040187" cy="639762"/>
          </a:xfrm>
          <a:prstGeom prst="rect">
            <a:avLst/>
          </a:prstGeom>
          <a:noFill/>
          <a:ln>
            <a:noFill/>
          </a:ln>
        </p:spPr>
        <p:txBody>
          <a:bodyPr lIns="91425" tIns="91425" rIns="91425" bIns="91425" anchor="b" anchorCtr="0"/>
          <a:lstStyle>
            <a:lvl1pPr marL="0" marR="0" lvl="0" indent="0" algn="ctr" rtl="0">
              <a:spcBef>
                <a:spcPts val="480"/>
              </a:spcBef>
              <a:buClr>
                <a:schemeClr val="accent1"/>
              </a:buClr>
              <a:buFont typeface="Noto Sans Symbols"/>
              <a:buNone/>
              <a:defRPr sz="2400" b="0" i="0" u="none" strike="noStrike" cap="none">
                <a:solidFill>
                  <a:schemeClr val="dk2"/>
                </a:solidFill>
                <a:latin typeface="Source Sans Pro"/>
                <a:ea typeface="Source Sans Pro"/>
                <a:cs typeface="Source Sans Pro"/>
                <a:sym typeface="Source Sans Pro"/>
              </a:defRPr>
            </a:lvl1pPr>
            <a:lvl2pPr marL="457200" marR="0" lvl="1" indent="0" algn="l" rtl="0">
              <a:spcBef>
                <a:spcPts val="400"/>
              </a:spcBef>
              <a:buClr>
                <a:schemeClr val="accent2"/>
              </a:buClr>
              <a:buFont typeface="Noto Sans Symbols"/>
              <a:buNone/>
              <a:defRPr sz="2000" b="1" i="0" u="none" strike="noStrike" cap="none">
                <a:solidFill>
                  <a:schemeClr val="dk2"/>
                </a:solidFill>
                <a:latin typeface="Source Sans Pro"/>
                <a:ea typeface="Source Sans Pro"/>
                <a:cs typeface="Source Sans Pro"/>
                <a:sym typeface="Source Sans Pro"/>
              </a:defRPr>
            </a:lvl2pPr>
            <a:lvl3pPr marL="914400" marR="0" lvl="2" indent="0" algn="l" rtl="0">
              <a:spcBef>
                <a:spcPts val="360"/>
              </a:spcBef>
              <a:buClr>
                <a:schemeClr val="accent3"/>
              </a:buClr>
              <a:buFont typeface="Noto Sans Symbols"/>
              <a:buNone/>
              <a:defRPr sz="1800" b="1" i="0" u="none" strike="noStrike" cap="none">
                <a:solidFill>
                  <a:schemeClr val="dk2"/>
                </a:solidFill>
                <a:latin typeface="Source Sans Pro"/>
                <a:ea typeface="Source Sans Pro"/>
                <a:cs typeface="Source Sans Pro"/>
                <a:sym typeface="Source Sans Pro"/>
              </a:defRPr>
            </a:lvl3pPr>
            <a:lvl4pPr marL="1371600" marR="0" lvl="3" indent="0" algn="l" rtl="0">
              <a:spcBef>
                <a:spcPts val="320"/>
              </a:spcBef>
              <a:buClr>
                <a:schemeClr val="accent4"/>
              </a:buClr>
              <a:buFont typeface="Noto Sans Symbols"/>
              <a:buNone/>
              <a:defRPr sz="1600" b="1" i="0" u="none" strike="noStrike" cap="none">
                <a:solidFill>
                  <a:schemeClr val="dk2"/>
                </a:solidFill>
                <a:latin typeface="Source Sans Pro"/>
                <a:ea typeface="Source Sans Pro"/>
                <a:cs typeface="Source Sans Pro"/>
                <a:sym typeface="Source Sans Pro"/>
              </a:defRPr>
            </a:lvl4pPr>
            <a:lvl5pPr marL="1828800" marR="0" lvl="4" indent="0" algn="l" rtl="0">
              <a:spcBef>
                <a:spcPts val="320"/>
              </a:spcBef>
              <a:buClr>
                <a:schemeClr val="accent6"/>
              </a:buClr>
              <a:buFont typeface="Noto Sans Symbols"/>
              <a:buNone/>
              <a:defRPr sz="1600" b="1" i="0" u="none" strike="noStrike" cap="none">
                <a:solidFill>
                  <a:schemeClr val="dk2"/>
                </a:solidFill>
                <a:latin typeface="Source Sans Pro"/>
                <a:ea typeface="Source Sans Pro"/>
                <a:cs typeface="Source Sans Pro"/>
                <a:sym typeface="Source Sans Pro"/>
              </a:defRPr>
            </a:lvl5pPr>
            <a:lvl6pPr marL="2286000" marR="0" lvl="5" indent="0" algn="l" rtl="0">
              <a:spcBef>
                <a:spcPts val="320"/>
              </a:spcBef>
              <a:buClr>
                <a:schemeClr val="accent1"/>
              </a:buClr>
              <a:buFont typeface="Noto Sans Symbols"/>
              <a:buNone/>
              <a:defRPr sz="1600" b="1" i="0" u="none" strike="noStrike" cap="none">
                <a:solidFill>
                  <a:schemeClr val="dk2"/>
                </a:solidFill>
                <a:latin typeface="Source Sans Pro"/>
                <a:ea typeface="Source Sans Pro"/>
                <a:cs typeface="Source Sans Pro"/>
                <a:sym typeface="Source Sans Pro"/>
              </a:defRPr>
            </a:lvl6pPr>
            <a:lvl7pPr marL="2743200" marR="0" lvl="6" indent="0" algn="l" rtl="0">
              <a:spcBef>
                <a:spcPts val="320"/>
              </a:spcBef>
              <a:buClr>
                <a:schemeClr val="accent2"/>
              </a:buClr>
              <a:buFont typeface="Noto Sans Symbols"/>
              <a:buNone/>
              <a:defRPr sz="1600" b="1" i="0" u="none" strike="noStrike" cap="none">
                <a:solidFill>
                  <a:schemeClr val="dk2"/>
                </a:solidFill>
                <a:latin typeface="Source Sans Pro"/>
                <a:ea typeface="Source Sans Pro"/>
                <a:cs typeface="Source Sans Pro"/>
                <a:sym typeface="Source Sans Pro"/>
              </a:defRPr>
            </a:lvl7pPr>
            <a:lvl8pPr marL="3200400" marR="0" lvl="7" indent="0" algn="l" rtl="0">
              <a:spcBef>
                <a:spcPts val="320"/>
              </a:spcBef>
              <a:buClr>
                <a:schemeClr val="accent3"/>
              </a:buClr>
              <a:buFont typeface="Noto Sans Symbols"/>
              <a:buNone/>
              <a:defRPr sz="1600" b="1" i="0" u="none" strike="noStrike" cap="none">
                <a:solidFill>
                  <a:schemeClr val="dk2"/>
                </a:solidFill>
                <a:latin typeface="Source Sans Pro"/>
                <a:ea typeface="Source Sans Pro"/>
                <a:cs typeface="Source Sans Pro"/>
                <a:sym typeface="Source Sans Pro"/>
              </a:defRPr>
            </a:lvl8pPr>
            <a:lvl9pPr marL="3657600" marR="0" lvl="8" indent="0" algn="l" rtl="0">
              <a:spcBef>
                <a:spcPts val="320"/>
              </a:spcBef>
              <a:buClr>
                <a:schemeClr val="accent5"/>
              </a:buClr>
              <a:buFont typeface="Noto Sans Symbols"/>
              <a:buNone/>
              <a:defRPr sz="1600" b="1" i="0" u="none" strike="noStrike" cap="none">
                <a:solidFill>
                  <a:schemeClr val="dk2"/>
                </a:solidFill>
                <a:latin typeface="Source Sans Pro"/>
                <a:ea typeface="Source Sans Pro"/>
                <a:cs typeface="Source Sans Pro"/>
                <a:sym typeface="Source Sans Pro"/>
              </a:defRPr>
            </a:lvl9pPr>
          </a:lstStyle>
          <a:p>
            <a:endParaRPr/>
          </a:p>
        </p:txBody>
      </p:sp>
      <p:sp>
        <p:nvSpPr>
          <p:cNvPr id="48" name="Shape 48"/>
          <p:cNvSpPr txBox="1">
            <a:spLocks noGrp="1"/>
          </p:cNvSpPr>
          <p:nvPr>
            <p:ph type="body" idx="2"/>
          </p:nvPr>
        </p:nvSpPr>
        <p:spPr>
          <a:xfrm>
            <a:off x="457200" y="2438399"/>
            <a:ext cx="4040187" cy="3687763"/>
          </a:xfrm>
          <a:prstGeom prst="rect">
            <a:avLst/>
          </a:prstGeom>
          <a:noFill/>
          <a:ln>
            <a:noFill/>
          </a:ln>
        </p:spPr>
        <p:txBody>
          <a:bodyPr lIns="91425" tIns="91425" rIns="91425" bIns="91425" anchor="t" anchorCtr="0"/>
          <a:lstStyle>
            <a:lvl1pPr marL="274320" marR="0" lvl="0" indent="-83820" algn="l" rtl="0">
              <a:spcBef>
                <a:spcPts val="480"/>
              </a:spcBef>
              <a:buClr>
                <a:schemeClr val="accent1"/>
              </a:buClr>
              <a:buSzPct val="100000"/>
              <a:buFont typeface="Noto Sans Symbols"/>
              <a:buChar char="◼"/>
              <a:defRPr sz="2400" b="0" i="0" u="none" strike="noStrike" cap="none">
                <a:solidFill>
                  <a:schemeClr val="dk2"/>
                </a:solidFill>
                <a:latin typeface="Source Sans Pro"/>
                <a:ea typeface="Source Sans Pro"/>
                <a:cs typeface="Source Sans Pro"/>
                <a:sym typeface="Source Sans Pro"/>
              </a:defRPr>
            </a:lvl1pPr>
            <a:lvl2pPr marL="548640" marR="0" lvl="1" indent="-66040" algn="l" rtl="0">
              <a:spcBef>
                <a:spcPts val="400"/>
              </a:spcBef>
              <a:buClr>
                <a:schemeClr val="accent2"/>
              </a:buClr>
              <a:buSzPct val="100000"/>
              <a:buFont typeface="Noto Sans Symbols"/>
              <a:buChar char="▪"/>
              <a:defRPr sz="2000" b="0" i="0" u="none" strike="noStrike" cap="none">
                <a:solidFill>
                  <a:schemeClr val="dk2"/>
                </a:solidFill>
                <a:latin typeface="Source Sans Pro"/>
                <a:ea typeface="Source Sans Pro"/>
                <a:cs typeface="Source Sans Pro"/>
                <a:sym typeface="Source Sans Pro"/>
              </a:defRPr>
            </a:lvl2pPr>
            <a:lvl3pPr marL="822960" marR="0" lvl="2" indent="-73660" algn="l" rtl="0">
              <a:spcBef>
                <a:spcPts val="360"/>
              </a:spcBef>
              <a:buClr>
                <a:schemeClr val="accent3"/>
              </a:buClr>
              <a:buSzPct val="100000"/>
              <a:buFont typeface="Noto Sans Symbols"/>
              <a:buChar char="▪"/>
              <a:defRPr sz="1800" b="0" i="0" u="none" strike="noStrike" cap="none">
                <a:solidFill>
                  <a:schemeClr val="dk2"/>
                </a:solidFill>
                <a:latin typeface="Source Sans Pro"/>
                <a:ea typeface="Source Sans Pro"/>
                <a:cs typeface="Source Sans Pro"/>
                <a:sym typeface="Source Sans Pro"/>
              </a:defRPr>
            </a:lvl3pPr>
            <a:lvl4pPr marL="1097280" marR="0" lvl="3" indent="-81280" algn="l" rtl="0">
              <a:spcBef>
                <a:spcPts val="320"/>
              </a:spcBef>
              <a:buClr>
                <a:schemeClr val="accent4"/>
              </a:buClr>
              <a:buSzPct val="100000"/>
              <a:buFont typeface="Noto Sans Symbols"/>
              <a:buChar char="▪"/>
              <a:defRPr sz="1600" b="0" i="0" u="none" strike="noStrike" cap="none">
                <a:solidFill>
                  <a:schemeClr val="dk2"/>
                </a:solidFill>
                <a:latin typeface="Source Sans Pro"/>
                <a:ea typeface="Source Sans Pro"/>
                <a:cs typeface="Source Sans Pro"/>
                <a:sym typeface="Source Sans Pro"/>
              </a:defRPr>
            </a:lvl4pPr>
            <a:lvl5pPr marL="1280160" marR="0" lvl="4" indent="-86360" algn="l" rtl="0">
              <a:spcBef>
                <a:spcPts val="320"/>
              </a:spcBef>
              <a:buClr>
                <a:schemeClr val="accent6"/>
              </a:buClr>
              <a:buSzPct val="100000"/>
              <a:buFont typeface="Noto Sans Symbols"/>
              <a:buChar char="▪"/>
              <a:defRPr sz="1600" b="0" i="0" u="none" strike="noStrike" cap="none">
                <a:solidFill>
                  <a:schemeClr val="dk2"/>
                </a:solidFill>
                <a:latin typeface="Source Sans Pro"/>
                <a:ea typeface="Source Sans Pro"/>
                <a:cs typeface="Source Sans Pro"/>
                <a:sym typeface="Source Sans Pro"/>
              </a:defRPr>
            </a:lvl5pPr>
            <a:lvl6pPr marL="1554480" marR="0" lvl="5" indent="-81280" algn="l" rtl="0">
              <a:spcBef>
                <a:spcPts val="320"/>
              </a:spcBef>
              <a:buClr>
                <a:schemeClr val="accent1"/>
              </a:buClr>
              <a:buSzPct val="100000"/>
              <a:buFont typeface="Noto Sans Symbols"/>
              <a:buChar char="▪"/>
              <a:defRPr sz="1600" b="0" i="0" u="none" strike="noStrike" cap="none">
                <a:solidFill>
                  <a:schemeClr val="dk2"/>
                </a:solidFill>
                <a:latin typeface="Source Sans Pro"/>
                <a:ea typeface="Source Sans Pro"/>
                <a:cs typeface="Source Sans Pro"/>
                <a:sym typeface="Source Sans Pro"/>
              </a:defRPr>
            </a:lvl6pPr>
            <a:lvl7pPr marL="1828800" marR="0" lvl="6" indent="-88900" algn="l" rtl="0">
              <a:spcBef>
                <a:spcPts val="320"/>
              </a:spcBef>
              <a:buClr>
                <a:schemeClr val="accent2"/>
              </a:buClr>
              <a:buSzPct val="10000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2103120" marR="0" lvl="7" indent="-83820" algn="l" rtl="0">
              <a:spcBef>
                <a:spcPts val="320"/>
              </a:spcBef>
              <a:buClr>
                <a:schemeClr val="accent3"/>
              </a:buClr>
              <a:buSzPct val="10000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2377440" marR="0" lvl="8" indent="-91439" algn="l" rtl="0">
              <a:spcBef>
                <a:spcPts val="320"/>
              </a:spcBef>
              <a:buClr>
                <a:schemeClr val="accent5"/>
              </a:buClr>
              <a:buSzPct val="100000"/>
              <a:buFont typeface="Noto Sans Symbols"/>
              <a:buChar char="▪"/>
              <a:defRPr sz="1600" b="0" i="0" u="none" strike="noStrike" cap="none">
                <a:solidFill>
                  <a:schemeClr val="dk2"/>
                </a:solidFill>
                <a:latin typeface="Source Sans Pro"/>
                <a:ea typeface="Source Sans Pro"/>
                <a:cs typeface="Source Sans Pro"/>
                <a:sym typeface="Source Sans Pro"/>
              </a:defRPr>
            </a:lvl9pPr>
          </a:lstStyle>
          <a:p>
            <a:endParaRPr/>
          </a:p>
        </p:txBody>
      </p:sp>
      <p:sp>
        <p:nvSpPr>
          <p:cNvPr id="49" name="Shape 49"/>
          <p:cNvSpPr txBox="1">
            <a:spLocks noGrp="1"/>
          </p:cNvSpPr>
          <p:nvPr>
            <p:ph type="body" idx="3"/>
          </p:nvPr>
        </p:nvSpPr>
        <p:spPr>
          <a:xfrm>
            <a:off x="4645025" y="1722438"/>
            <a:ext cx="4041774" cy="639762"/>
          </a:xfrm>
          <a:prstGeom prst="rect">
            <a:avLst/>
          </a:prstGeom>
          <a:noFill/>
          <a:ln>
            <a:noFill/>
          </a:ln>
        </p:spPr>
        <p:txBody>
          <a:bodyPr lIns="91425" tIns="91425" rIns="91425" bIns="91425" anchor="b" anchorCtr="0"/>
          <a:lstStyle>
            <a:lvl1pPr marL="0" marR="0" lvl="0" indent="0" algn="ctr" rtl="0">
              <a:spcBef>
                <a:spcPts val="480"/>
              </a:spcBef>
              <a:buClr>
                <a:schemeClr val="accent1"/>
              </a:buClr>
              <a:buFont typeface="Noto Sans Symbols"/>
              <a:buNone/>
              <a:defRPr sz="2400" b="0" i="0" u="none" strike="noStrike" cap="none">
                <a:solidFill>
                  <a:schemeClr val="dk2"/>
                </a:solidFill>
                <a:latin typeface="Source Sans Pro"/>
                <a:ea typeface="Source Sans Pro"/>
                <a:cs typeface="Source Sans Pro"/>
                <a:sym typeface="Source Sans Pro"/>
              </a:defRPr>
            </a:lvl1pPr>
            <a:lvl2pPr marL="457200" marR="0" lvl="1" indent="0" algn="l" rtl="0">
              <a:spcBef>
                <a:spcPts val="400"/>
              </a:spcBef>
              <a:buClr>
                <a:schemeClr val="accent2"/>
              </a:buClr>
              <a:buFont typeface="Noto Sans Symbols"/>
              <a:buNone/>
              <a:defRPr sz="2000" b="1" i="0" u="none" strike="noStrike" cap="none">
                <a:solidFill>
                  <a:schemeClr val="dk2"/>
                </a:solidFill>
                <a:latin typeface="Source Sans Pro"/>
                <a:ea typeface="Source Sans Pro"/>
                <a:cs typeface="Source Sans Pro"/>
                <a:sym typeface="Source Sans Pro"/>
              </a:defRPr>
            </a:lvl2pPr>
            <a:lvl3pPr marL="914400" marR="0" lvl="2" indent="0" algn="l" rtl="0">
              <a:spcBef>
                <a:spcPts val="360"/>
              </a:spcBef>
              <a:buClr>
                <a:schemeClr val="accent3"/>
              </a:buClr>
              <a:buFont typeface="Noto Sans Symbols"/>
              <a:buNone/>
              <a:defRPr sz="1800" b="1" i="0" u="none" strike="noStrike" cap="none">
                <a:solidFill>
                  <a:schemeClr val="dk2"/>
                </a:solidFill>
                <a:latin typeface="Source Sans Pro"/>
                <a:ea typeface="Source Sans Pro"/>
                <a:cs typeface="Source Sans Pro"/>
                <a:sym typeface="Source Sans Pro"/>
              </a:defRPr>
            </a:lvl3pPr>
            <a:lvl4pPr marL="1371600" marR="0" lvl="3" indent="0" algn="l" rtl="0">
              <a:spcBef>
                <a:spcPts val="320"/>
              </a:spcBef>
              <a:buClr>
                <a:schemeClr val="accent4"/>
              </a:buClr>
              <a:buFont typeface="Noto Sans Symbols"/>
              <a:buNone/>
              <a:defRPr sz="1600" b="1" i="0" u="none" strike="noStrike" cap="none">
                <a:solidFill>
                  <a:schemeClr val="dk2"/>
                </a:solidFill>
                <a:latin typeface="Source Sans Pro"/>
                <a:ea typeface="Source Sans Pro"/>
                <a:cs typeface="Source Sans Pro"/>
                <a:sym typeface="Source Sans Pro"/>
              </a:defRPr>
            </a:lvl4pPr>
            <a:lvl5pPr marL="1828800" marR="0" lvl="4" indent="0" algn="l" rtl="0">
              <a:spcBef>
                <a:spcPts val="320"/>
              </a:spcBef>
              <a:buClr>
                <a:schemeClr val="accent6"/>
              </a:buClr>
              <a:buFont typeface="Noto Sans Symbols"/>
              <a:buNone/>
              <a:defRPr sz="1600" b="1" i="0" u="none" strike="noStrike" cap="none">
                <a:solidFill>
                  <a:schemeClr val="dk2"/>
                </a:solidFill>
                <a:latin typeface="Source Sans Pro"/>
                <a:ea typeface="Source Sans Pro"/>
                <a:cs typeface="Source Sans Pro"/>
                <a:sym typeface="Source Sans Pro"/>
              </a:defRPr>
            </a:lvl5pPr>
            <a:lvl6pPr marL="2286000" marR="0" lvl="5" indent="0" algn="l" rtl="0">
              <a:spcBef>
                <a:spcPts val="320"/>
              </a:spcBef>
              <a:buClr>
                <a:schemeClr val="accent1"/>
              </a:buClr>
              <a:buFont typeface="Noto Sans Symbols"/>
              <a:buNone/>
              <a:defRPr sz="1600" b="1" i="0" u="none" strike="noStrike" cap="none">
                <a:solidFill>
                  <a:schemeClr val="dk2"/>
                </a:solidFill>
                <a:latin typeface="Source Sans Pro"/>
                <a:ea typeface="Source Sans Pro"/>
                <a:cs typeface="Source Sans Pro"/>
                <a:sym typeface="Source Sans Pro"/>
              </a:defRPr>
            </a:lvl6pPr>
            <a:lvl7pPr marL="2743200" marR="0" lvl="6" indent="0" algn="l" rtl="0">
              <a:spcBef>
                <a:spcPts val="320"/>
              </a:spcBef>
              <a:buClr>
                <a:schemeClr val="accent2"/>
              </a:buClr>
              <a:buFont typeface="Noto Sans Symbols"/>
              <a:buNone/>
              <a:defRPr sz="1600" b="1" i="0" u="none" strike="noStrike" cap="none">
                <a:solidFill>
                  <a:schemeClr val="dk2"/>
                </a:solidFill>
                <a:latin typeface="Source Sans Pro"/>
                <a:ea typeface="Source Sans Pro"/>
                <a:cs typeface="Source Sans Pro"/>
                <a:sym typeface="Source Sans Pro"/>
              </a:defRPr>
            </a:lvl7pPr>
            <a:lvl8pPr marL="3200400" marR="0" lvl="7" indent="0" algn="l" rtl="0">
              <a:spcBef>
                <a:spcPts val="320"/>
              </a:spcBef>
              <a:buClr>
                <a:schemeClr val="accent3"/>
              </a:buClr>
              <a:buFont typeface="Noto Sans Symbols"/>
              <a:buNone/>
              <a:defRPr sz="1600" b="1" i="0" u="none" strike="noStrike" cap="none">
                <a:solidFill>
                  <a:schemeClr val="dk2"/>
                </a:solidFill>
                <a:latin typeface="Source Sans Pro"/>
                <a:ea typeface="Source Sans Pro"/>
                <a:cs typeface="Source Sans Pro"/>
                <a:sym typeface="Source Sans Pro"/>
              </a:defRPr>
            </a:lvl8pPr>
            <a:lvl9pPr marL="3657600" marR="0" lvl="8" indent="0" algn="l" rtl="0">
              <a:spcBef>
                <a:spcPts val="320"/>
              </a:spcBef>
              <a:buClr>
                <a:schemeClr val="accent5"/>
              </a:buClr>
              <a:buFont typeface="Noto Sans Symbols"/>
              <a:buNone/>
              <a:defRPr sz="1600" b="1" i="0" u="none" strike="noStrike" cap="none">
                <a:solidFill>
                  <a:schemeClr val="dk2"/>
                </a:solidFill>
                <a:latin typeface="Source Sans Pro"/>
                <a:ea typeface="Source Sans Pro"/>
                <a:cs typeface="Source Sans Pro"/>
                <a:sym typeface="Source Sans Pro"/>
              </a:defRPr>
            </a:lvl9pPr>
          </a:lstStyle>
          <a:p>
            <a:endParaRPr/>
          </a:p>
        </p:txBody>
      </p:sp>
      <p:sp>
        <p:nvSpPr>
          <p:cNvPr id="50" name="Shape 50"/>
          <p:cNvSpPr txBox="1">
            <a:spLocks noGrp="1"/>
          </p:cNvSpPr>
          <p:nvPr>
            <p:ph type="body" idx="4"/>
          </p:nvPr>
        </p:nvSpPr>
        <p:spPr>
          <a:xfrm>
            <a:off x="4645025" y="2438399"/>
            <a:ext cx="4041774" cy="3687763"/>
          </a:xfrm>
          <a:prstGeom prst="rect">
            <a:avLst/>
          </a:prstGeom>
          <a:noFill/>
          <a:ln>
            <a:noFill/>
          </a:ln>
        </p:spPr>
        <p:txBody>
          <a:bodyPr lIns="91425" tIns="91425" rIns="91425" bIns="91425" anchor="t" anchorCtr="0"/>
          <a:lstStyle>
            <a:lvl1pPr marL="274320" marR="0" lvl="0" indent="-83820" algn="l" rtl="0">
              <a:spcBef>
                <a:spcPts val="480"/>
              </a:spcBef>
              <a:buClr>
                <a:schemeClr val="accent1"/>
              </a:buClr>
              <a:buSzPct val="100000"/>
              <a:buFont typeface="Noto Sans Symbols"/>
              <a:buChar char="◼"/>
              <a:defRPr sz="2400" b="0" i="0" u="none" strike="noStrike" cap="none">
                <a:solidFill>
                  <a:schemeClr val="dk2"/>
                </a:solidFill>
                <a:latin typeface="Source Sans Pro"/>
                <a:ea typeface="Source Sans Pro"/>
                <a:cs typeface="Source Sans Pro"/>
                <a:sym typeface="Source Sans Pro"/>
              </a:defRPr>
            </a:lvl1pPr>
            <a:lvl2pPr marL="548640" marR="0" lvl="1" indent="-66040" algn="l" rtl="0">
              <a:spcBef>
                <a:spcPts val="400"/>
              </a:spcBef>
              <a:buClr>
                <a:schemeClr val="accent2"/>
              </a:buClr>
              <a:buSzPct val="100000"/>
              <a:buFont typeface="Noto Sans Symbols"/>
              <a:buChar char="▪"/>
              <a:defRPr sz="2000" b="0" i="0" u="none" strike="noStrike" cap="none">
                <a:solidFill>
                  <a:schemeClr val="dk2"/>
                </a:solidFill>
                <a:latin typeface="Source Sans Pro"/>
                <a:ea typeface="Source Sans Pro"/>
                <a:cs typeface="Source Sans Pro"/>
                <a:sym typeface="Source Sans Pro"/>
              </a:defRPr>
            </a:lvl2pPr>
            <a:lvl3pPr marL="822960" marR="0" lvl="2" indent="-73660" algn="l" rtl="0">
              <a:spcBef>
                <a:spcPts val="360"/>
              </a:spcBef>
              <a:buClr>
                <a:schemeClr val="accent3"/>
              </a:buClr>
              <a:buSzPct val="100000"/>
              <a:buFont typeface="Noto Sans Symbols"/>
              <a:buChar char="▪"/>
              <a:defRPr sz="1800" b="0" i="0" u="none" strike="noStrike" cap="none">
                <a:solidFill>
                  <a:schemeClr val="dk2"/>
                </a:solidFill>
                <a:latin typeface="Source Sans Pro"/>
                <a:ea typeface="Source Sans Pro"/>
                <a:cs typeface="Source Sans Pro"/>
                <a:sym typeface="Source Sans Pro"/>
              </a:defRPr>
            </a:lvl3pPr>
            <a:lvl4pPr marL="1097280" marR="0" lvl="3" indent="-81280" algn="l" rtl="0">
              <a:spcBef>
                <a:spcPts val="320"/>
              </a:spcBef>
              <a:buClr>
                <a:schemeClr val="accent4"/>
              </a:buClr>
              <a:buSzPct val="100000"/>
              <a:buFont typeface="Noto Sans Symbols"/>
              <a:buChar char="▪"/>
              <a:defRPr sz="1600" b="0" i="0" u="none" strike="noStrike" cap="none">
                <a:solidFill>
                  <a:schemeClr val="dk2"/>
                </a:solidFill>
                <a:latin typeface="Source Sans Pro"/>
                <a:ea typeface="Source Sans Pro"/>
                <a:cs typeface="Source Sans Pro"/>
                <a:sym typeface="Source Sans Pro"/>
              </a:defRPr>
            </a:lvl4pPr>
            <a:lvl5pPr marL="1280160" marR="0" lvl="4" indent="-86360" algn="l" rtl="0">
              <a:spcBef>
                <a:spcPts val="320"/>
              </a:spcBef>
              <a:buClr>
                <a:schemeClr val="accent6"/>
              </a:buClr>
              <a:buSzPct val="100000"/>
              <a:buFont typeface="Noto Sans Symbols"/>
              <a:buChar char="▪"/>
              <a:defRPr sz="1600" b="0" i="0" u="none" strike="noStrike" cap="none">
                <a:solidFill>
                  <a:schemeClr val="dk2"/>
                </a:solidFill>
                <a:latin typeface="Source Sans Pro"/>
                <a:ea typeface="Source Sans Pro"/>
                <a:cs typeface="Source Sans Pro"/>
                <a:sym typeface="Source Sans Pro"/>
              </a:defRPr>
            </a:lvl5pPr>
            <a:lvl6pPr marL="1554480" marR="0" lvl="5" indent="-81280" algn="l" rtl="0">
              <a:spcBef>
                <a:spcPts val="320"/>
              </a:spcBef>
              <a:buClr>
                <a:schemeClr val="accent1"/>
              </a:buClr>
              <a:buSzPct val="100000"/>
              <a:buFont typeface="Noto Sans Symbols"/>
              <a:buChar char="▪"/>
              <a:defRPr sz="1600" b="0" i="0" u="none" strike="noStrike" cap="none">
                <a:solidFill>
                  <a:schemeClr val="dk2"/>
                </a:solidFill>
                <a:latin typeface="Source Sans Pro"/>
                <a:ea typeface="Source Sans Pro"/>
                <a:cs typeface="Source Sans Pro"/>
                <a:sym typeface="Source Sans Pro"/>
              </a:defRPr>
            </a:lvl6pPr>
            <a:lvl7pPr marL="1828800" marR="0" lvl="6" indent="-88900" algn="l" rtl="0">
              <a:spcBef>
                <a:spcPts val="320"/>
              </a:spcBef>
              <a:buClr>
                <a:schemeClr val="accent2"/>
              </a:buClr>
              <a:buSzPct val="10000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2103120" marR="0" lvl="7" indent="-83820" algn="l" rtl="0">
              <a:spcBef>
                <a:spcPts val="320"/>
              </a:spcBef>
              <a:buClr>
                <a:schemeClr val="accent3"/>
              </a:buClr>
              <a:buSzPct val="10000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2377440" marR="0" lvl="8" indent="-91439" algn="l" rtl="0">
              <a:spcBef>
                <a:spcPts val="320"/>
              </a:spcBef>
              <a:buClr>
                <a:schemeClr val="accent5"/>
              </a:buClr>
              <a:buSzPct val="100000"/>
              <a:buFont typeface="Noto Sans Symbols"/>
              <a:buChar char="▪"/>
              <a:defRPr sz="1600" b="0" i="0" u="none" strike="noStrike" cap="none">
                <a:solidFill>
                  <a:schemeClr val="dk2"/>
                </a:solidFill>
                <a:latin typeface="Source Sans Pro"/>
                <a:ea typeface="Source Sans Pro"/>
                <a:cs typeface="Source Sans Pro"/>
                <a:sym typeface="Source Sans Pro"/>
              </a:defRPr>
            </a:lvl9pPr>
          </a:lstStyle>
          <a:p>
            <a:endParaRPr/>
          </a:p>
        </p:txBody>
      </p:sp>
      <p:sp>
        <p:nvSpPr>
          <p:cNvPr id="51" name="Shape 51"/>
          <p:cNvSpPr txBox="1">
            <a:spLocks noGrp="1"/>
          </p:cNvSpPr>
          <p:nvPr>
            <p:ph type="dt" idx="10"/>
          </p:nvPr>
        </p:nvSpPr>
        <p:spPr>
          <a:xfrm>
            <a:off x="370887" y="6356350"/>
            <a:ext cx="2133599" cy="27431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Arial"/>
              <a:buNone/>
              <a:defRPr sz="1100" b="0" i="0" u="none" strike="noStrike" cap="none">
                <a:solidFill>
                  <a:schemeClr val="dk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Shape 52"/>
          <p:cNvSpPr txBox="1">
            <a:spLocks noGrp="1"/>
          </p:cNvSpPr>
          <p:nvPr>
            <p:ph type="ftr" idx="11"/>
          </p:nvPr>
        </p:nvSpPr>
        <p:spPr>
          <a:xfrm>
            <a:off x="3048000" y="6356350"/>
            <a:ext cx="3352799" cy="27431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2"/>
              </a:buClr>
              <a:buFont typeface="Arial"/>
              <a:buNone/>
              <a:defRPr sz="1100" b="0" i="0" u="none" strike="noStrike" cap="none">
                <a:solidFill>
                  <a:schemeClr val="dk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8234679" y="6355080"/>
            <a:ext cx="582966" cy="27431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Source Sans Pro"/>
              <a:buNone/>
            </a:pPr>
            <a:fld id="{00000000-1234-1234-1234-123412341234}" type="slidenum">
              <a:rPr lang="en-US" sz="1100" b="0" i="0" u="none" strike="noStrike" cap="none">
                <a:solidFill>
                  <a:schemeClr val="dk2"/>
                </a:solidFill>
                <a:latin typeface="Source Sans Pro"/>
                <a:ea typeface="Source Sans Pro"/>
                <a:cs typeface="Source Sans Pro"/>
                <a:sym typeface="Source Sans Pro"/>
              </a:rPr>
              <a:t>‹#›</a:t>
            </a:fld>
            <a:endParaRPr lang="en-US" sz="1100" b="0" i="0" u="none" strike="noStrike" cap="none">
              <a:solidFill>
                <a:schemeClr val="dk2"/>
              </a:solidFill>
              <a:latin typeface="Source Sans Pro"/>
              <a:ea typeface="Source Sans Pro"/>
              <a:cs typeface="Source Sans Pro"/>
              <a:sym typeface="Source Sans Pro"/>
            </a:endParaRPr>
          </a:p>
        </p:txBody>
      </p:sp>
      <p:sp>
        <p:nvSpPr>
          <p:cNvPr id="54" name="Shape 54"/>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Source Sans Pro"/>
              <a:buNone/>
              <a:defRPr sz="3200" b="0" i="0" u="none" strike="noStrike" cap="none">
                <a:solidFill>
                  <a:schemeClr val="l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5"/>
        <p:cNvGrpSpPr/>
        <p:nvPr/>
      </p:nvGrpSpPr>
      <p:grpSpPr>
        <a:xfrm>
          <a:off x="0" y="0"/>
          <a:ext cx="0" cy="0"/>
          <a:chOff x="0" y="0"/>
          <a:chExt cx="0" cy="0"/>
        </a:xfrm>
      </p:grpSpPr>
      <p:sp>
        <p:nvSpPr>
          <p:cNvPr id="56" name="Shape 56"/>
          <p:cNvSpPr txBox="1">
            <a:spLocks noGrp="1"/>
          </p:cNvSpPr>
          <p:nvPr>
            <p:ph type="dt" idx="10"/>
          </p:nvPr>
        </p:nvSpPr>
        <p:spPr>
          <a:xfrm>
            <a:off x="370887" y="6356350"/>
            <a:ext cx="2133599" cy="27431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Arial"/>
              <a:buNone/>
              <a:defRPr sz="1100" b="0" i="0" u="none" strike="noStrike" cap="none">
                <a:solidFill>
                  <a:schemeClr val="dk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Shape 57"/>
          <p:cNvSpPr txBox="1">
            <a:spLocks noGrp="1"/>
          </p:cNvSpPr>
          <p:nvPr>
            <p:ph type="ftr" idx="11"/>
          </p:nvPr>
        </p:nvSpPr>
        <p:spPr>
          <a:xfrm>
            <a:off x="3048000" y="6356350"/>
            <a:ext cx="3352799" cy="27431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2"/>
              </a:buClr>
              <a:buFont typeface="Arial"/>
              <a:buNone/>
              <a:defRPr sz="1100" b="0" i="0" u="none" strike="noStrike" cap="none">
                <a:solidFill>
                  <a:schemeClr val="dk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234679" y="6355080"/>
            <a:ext cx="582966" cy="27431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Source Sans Pro"/>
              <a:buNone/>
            </a:pPr>
            <a:fld id="{00000000-1234-1234-1234-123412341234}" type="slidenum">
              <a:rPr lang="en-US" sz="1100" b="0" i="0" u="none" strike="noStrike" cap="none">
                <a:solidFill>
                  <a:schemeClr val="dk2"/>
                </a:solidFill>
                <a:latin typeface="Source Sans Pro"/>
                <a:ea typeface="Source Sans Pro"/>
                <a:cs typeface="Source Sans Pro"/>
                <a:sym typeface="Source Sans Pro"/>
              </a:rPr>
              <a:t>‹#›</a:t>
            </a:fld>
            <a:endParaRPr lang="en-US" sz="1100" b="0" i="0" u="none" strike="noStrike" cap="none">
              <a:solidFill>
                <a:schemeClr val="dk2"/>
              </a:solidFill>
              <a:latin typeface="Source Sans Pro"/>
              <a:ea typeface="Source Sans Pro"/>
              <a:cs typeface="Source Sans Pro"/>
              <a:sym typeface="Source Sans Pro"/>
            </a:endParaRPr>
          </a:p>
        </p:txBody>
      </p:sp>
      <p:sp>
        <p:nvSpPr>
          <p:cNvPr id="59" name="Shape 59"/>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Source Sans Pro"/>
              <a:buNone/>
              <a:defRPr sz="3200" b="0" i="0" u="none" strike="noStrike" cap="none">
                <a:solidFill>
                  <a:schemeClr val="l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bg>
      <p:bgPr>
        <a:solidFill>
          <a:schemeClr val="lt2"/>
        </a:solidFill>
        <a:effectLst/>
      </p:bgPr>
    </p:bg>
    <p:spTree>
      <p:nvGrpSpPr>
        <p:cNvPr id="1" name="Shape 65"/>
        <p:cNvGrpSpPr/>
        <p:nvPr/>
      </p:nvGrpSpPr>
      <p:grpSpPr>
        <a:xfrm>
          <a:off x="0" y="0"/>
          <a:ext cx="0" cy="0"/>
          <a:chOff x="0" y="0"/>
          <a:chExt cx="0" cy="0"/>
        </a:xfrm>
      </p:grpSpPr>
      <p:sp>
        <p:nvSpPr>
          <p:cNvPr id="66" name="Shape 66"/>
          <p:cNvSpPr/>
          <p:nvPr/>
        </p:nvSpPr>
        <p:spPr>
          <a:xfrm>
            <a:off x="0" y="0"/>
            <a:ext cx="9144000" cy="6858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67" name="Shape 67"/>
          <p:cNvSpPr/>
          <p:nvPr/>
        </p:nvSpPr>
        <p:spPr>
          <a:xfrm>
            <a:off x="7010400" y="150876"/>
            <a:ext cx="1981199" cy="6556247"/>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68" name="Shape 68"/>
          <p:cNvSpPr/>
          <p:nvPr/>
        </p:nvSpPr>
        <p:spPr>
          <a:xfrm>
            <a:off x="152400" y="152400"/>
            <a:ext cx="6705599" cy="6553200"/>
          </a:xfrm>
          <a:prstGeom prst="rect">
            <a:avLst/>
          </a:prstGeom>
          <a:solidFill>
            <a:schemeClr val="l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69" name="Shape 69"/>
          <p:cNvSpPr txBox="1">
            <a:spLocks noGrp="1"/>
          </p:cNvSpPr>
          <p:nvPr>
            <p:ph type="body" idx="1"/>
          </p:nvPr>
        </p:nvSpPr>
        <p:spPr>
          <a:xfrm>
            <a:off x="609600" y="304800"/>
            <a:ext cx="5867400" cy="5853112"/>
          </a:xfrm>
          <a:prstGeom prst="rect">
            <a:avLst/>
          </a:prstGeom>
          <a:noFill/>
          <a:ln>
            <a:noFill/>
          </a:ln>
        </p:spPr>
        <p:txBody>
          <a:bodyPr lIns="91425" tIns="91425" rIns="91425" bIns="91425" anchor="t" anchorCtr="0"/>
          <a:lstStyle>
            <a:lvl1pPr marL="274320" marR="0" lvl="0" indent="-33020" algn="l" rtl="0">
              <a:spcBef>
                <a:spcPts val="640"/>
              </a:spcBef>
              <a:buClr>
                <a:schemeClr val="accent1"/>
              </a:buClr>
              <a:buSzPct val="100000"/>
              <a:buFont typeface="Noto Sans Symbols"/>
              <a:buChar char="◼"/>
              <a:defRPr sz="3200" b="0" i="0" u="none" strike="noStrike" cap="none">
                <a:solidFill>
                  <a:schemeClr val="dk2"/>
                </a:solidFill>
                <a:latin typeface="Source Sans Pro"/>
                <a:ea typeface="Source Sans Pro"/>
                <a:cs typeface="Source Sans Pro"/>
                <a:sym typeface="Source Sans Pro"/>
              </a:defRPr>
            </a:lvl1pPr>
            <a:lvl2pPr marL="548640" marR="0" lvl="1" indent="-15240" algn="l" rtl="0">
              <a:spcBef>
                <a:spcPts val="560"/>
              </a:spcBef>
              <a:buClr>
                <a:schemeClr val="accent2"/>
              </a:buClr>
              <a:buSzPct val="100000"/>
              <a:buFont typeface="Noto Sans Symbols"/>
              <a:buChar char="▪"/>
              <a:defRPr sz="2800" b="0" i="0" u="none" strike="noStrike" cap="none">
                <a:solidFill>
                  <a:schemeClr val="dk2"/>
                </a:solidFill>
                <a:latin typeface="Source Sans Pro"/>
                <a:ea typeface="Source Sans Pro"/>
                <a:cs typeface="Source Sans Pro"/>
                <a:sym typeface="Source Sans Pro"/>
              </a:defRPr>
            </a:lvl2pPr>
            <a:lvl3pPr marL="822960" marR="0" lvl="2" indent="-35560" algn="l" rtl="0">
              <a:spcBef>
                <a:spcPts val="480"/>
              </a:spcBef>
              <a:buClr>
                <a:schemeClr val="accent3"/>
              </a:buClr>
              <a:buSzPct val="100000"/>
              <a:buFont typeface="Noto Sans Symbols"/>
              <a:buChar char="▪"/>
              <a:defRPr sz="2400" b="0" i="0" u="none" strike="noStrike" cap="none">
                <a:solidFill>
                  <a:schemeClr val="dk2"/>
                </a:solidFill>
                <a:latin typeface="Source Sans Pro"/>
                <a:ea typeface="Source Sans Pro"/>
                <a:cs typeface="Source Sans Pro"/>
                <a:sym typeface="Source Sans Pro"/>
              </a:defRPr>
            </a:lvl3pPr>
            <a:lvl4pPr marL="1097280" marR="0" lvl="3" indent="-55880" algn="l" rtl="0">
              <a:spcBef>
                <a:spcPts val="400"/>
              </a:spcBef>
              <a:buClr>
                <a:schemeClr val="accent4"/>
              </a:buClr>
              <a:buSzPct val="100000"/>
              <a:buFont typeface="Noto Sans Symbols"/>
              <a:buChar char="▪"/>
              <a:defRPr sz="2000" b="0" i="0" u="none" strike="noStrike" cap="none">
                <a:solidFill>
                  <a:schemeClr val="dk2"/>
                </a:solidFill>
                <a:latin typeface="Source Sans Pro"/>
                <a:ea typeface="Source Sans Pro"/>
                <a:cs typeface="Source Sans Pro"/>
                <a:sym typeface="Source Sans Pro"/>
              </a:defRPr>
            </a:lvl4pPr>
            <a:lvl5pPr marL="1280160" marR="0" lvl="4" indent="-60960" algn="l" rtl="0">
              <a:spcBef>
                <a:spcPts val="400"/>
              </a:spcBef>
              <a:buClr>
                <a:schemeClr val="accent6"/>
              </a:buClr>
              <a:buSzPct val="100000"/>
              <a:buFont typeface="Noto Sans Symbols"/>
              <a:buChar char="▪"/>
              <a:defRPr sz="2000" b="0" i="0" u="none" strike="noStrike" cap="none">
                <a:solidFill>
                  <a:schemeClr val="dk2"/>
                </a:solidFill>
                <a:latin typeface="Source Sans Pro"/>
                <a:ea typeface="Source Sans Pro"/>
                <a:cs typeface="Source Sans Pro"/>
                <a:sym typeface="Source Sans Pro"/>
              </a:defRPr>
            </a:lvl5pPr>
            <a:lvl6pPr marL="1554480" marR="0" lvl="5" indent="-55880" algn="l" rtl="0">
              <a:spcBef>
                <a:spcPts val="400"/>
              </a:spcBef>
              <a:buClr>
                <a:schemeClr val="accent1"/>
              </a:buClr>
              <a:buSzPct val="100000"/>
              <a:buFont typeface="Noto Sans Symbols"/>
              <a:buChar char="▪"/>
              <a:defRPr sz="2000" b="0" i="0" u="none" strike="noStrike" cap="none">
                <a:solidFill>
                  <a:schemeClr val="dk2"/>
                </a:solidFill>
                <a:latin typeface="Source Sans Pro"/>
                <a:ea typeface="Source Sans Pro"/>
                <a:cs typeface="Source Sans Pro"/>
                <a:sym typeface="Source Sans Pro"/>
              </a:defRPr>
            </a:lvl6pPr>
            <a:lvl7pPr marL="1828800" marR="0" lvl="6" indent="-63500" algn="l" rtl="0">
              <a:spcBef>
                <a:spcPts val="400"/>
              </a:spcBef>
              <a:buClr>
                <a:schemeClr val="accent2"/>
              </a:buClr>
              <a:buSzPct val="100000"/>
              <a:buFont typeface="Noto Sans Symbols"/>
              <a:buChar char="▪"/>
              <a:defRPr sz="2000" b="0" i="0" u="none" strike="noStrike" cap="none">
                <a:solidFill>
                  <a:schemeClr val="dk2"/>
                </a:solidFill>
                <a:latin typeface="Source Sans Pro"/>
                <a:ea typeface="Source Sans Pro"/>
                <a:cs typeface="Source Sans Pro"/>
                <a:sym typeface="Source Sans Pro"/>
              </a:defRPr>
            </a:lvl7pPr>
            <a:lvl8pPr marL="2103120" marR="0" lvl="7" indent="-58420" algn="l" rtl="0">
              <a:spcBef>
                <a:spcPts val="400"/>
              </a:spcBef>
              <a:buClr>
                <a:schemeClr val="accent3"/>
              </a:buClr>
              <a:buSzPct val="100000"/>
              <a:buFont typeface="Noto Sans Symbols"/>
              <a:buChar char="▪"/>
              <a:defRPr sz="2000" b="0" i="0" u="none" strike="noStrike" cap="none">
                <a:solidFill>
                  <a:schemeClr val="dk2"/>
                </a:solidFill>
                <a:latin typeface="Source Sans Pro"/>
                <a:ea typeface="Source Sans Pro"/>
                <a:cs typeface="Source Sans Pro"/>
                <a:sym typeface="Source Sans Pro"/>
              </a:defRPr>
            </a:lvl8pPr>
            <a:lvl9pPr marL="2377440" marR="0" lvl="8" indent="-66039" algn="l" rtl="0">
              <a:spcBef>
                <a:spcPts val="400"/>
              </a:spcBef>
              <a:buClr>
                <a:schemeClr val="accent5"/>
              </a:buClr>
              <a:buSzPct val="100000"/>
              <a:buFont typeface="Noto Sans Symbols"/>
              <a:buChar char="▪"/>
              <a:defRPr sz="2000" b="0" i="0" u="none" strike="noStrike" cap="none">
                <a:solidFill>
                  <a:schemeClr val="dk2"/>
                </a:solidFill>
                <a:latin typeface="Source Sans Pro"/>
                <a:ea typeface="Source Sans Pro"/>
                <a:cs typeface="Source Sans Pro"/>
                <a:sym typeface="Source Sans Pro"/>
              </a:defRPr>
            </a:lvl9pPr>
          </a:lstStyle>
          <a:p>
            <a:endParaRPr/>
          </a:p>
        </p:txBody>
      </p:sp>
      <p:sp>
        <p:nvSpPr>
          <p:cNvPr id="70" name="Shape 70"/>
          <p:cNvSpPr txBox="1">
            <a:spLocks noGrp="1"/>
          </p:cNvSpPr>
          <p:nvPr>
            <p:ph type="body" idx="2"/>
          </p:nvPr>
        </p:nvSpPr>
        <p:spPr>
          <a:xfrm>
            <a:off x="7159752" y="2130551"/>
            <a:ext cx="1673352" cy="2816352"/>
          </a:xfrm>
          <a:prstGeom prst="rect">
            <a:avLst/>
          </a:prstGeom>
          <a:noFill/>
          <a:ln>
            <a:noFill/>
          </a:ln>
        </p:spPr>
        <p:txBody>
          <a:bodyPr lIns="91425" tIns="91425" rIns="91425" bIns="91425" anchor="t" anchorCtr="0"/>
          <a:lstStyle>
            <a:lvl1pPr marL="0" marR="0" lvl="0" indent="0" algn="l" rtl="0">
              <a:spcBef>
                <a:spcPts val="280"/>
              </a:spcBef>
              <a:buClr>
                <a:schemeClr val="accent1"/>
              </a:buClr>
              <a:buFont typeface="Noto Sans Symbols"/>
              <a:buNone/>
              <a:defRPr sz="1400" b="0" i="0" u="none" strike="noStrike" cap="none">
                <a:solidFill>
                  <a:srgbClr val="FFFFFF"/>
                </a:solidFill>
                <a:latin typeface="Source Sans Pro"/>
                <a:ea typeface="Source Sans Pro"/>
                <a:cs typeface="Source Sans Pro"/>
                <a:sym typeface="Source Sans Pro"/>
              </a:defRPr>
            </a:lvl1pPr>
            <a:lvl2pPr marL="457200" marR="0" lvl="1" indent="0" algn="l" rtl="0">
              <a:spcBef>
                <a:spcPts val="240"/>
              </a:spcBef>
              <a:buClr>
                <a:schemeClr val="accent2"/>
              </a:buClr>
              <a:buFont typeface="Noto Sans Symbols"/>
              <a:buNone/>
              <a:defRPr sz="1200" b="0" i="0" u="none" strike="noStrike" cap="none">
                <a:solidFill>
                  <a:schemeClr val="dk2"/>
                </a:solidFill>
                <a:latin typeface="Source Sans Pro"/>
                <a:ea typeface="Source Sans Pro"/>
                <a:cs typeface="Source Sans Pro"/>
                <a:sym typeface="Source Sans Pro"/>
              </a:defRPr>
            </a:lvl2pPr>
            <a:lvl3pPr marL="914400" marR="0" lvl="2" indent="0" algn="l" rtl="0">
              <a:spcBef>
                <a:spcPts val="200"/>
              </a:spcBef>
              <a:buClr>
                <a:schemeClr val="accent3"/>
              </a:buClr>
              <a:buFont typeface="Noto Sans Symbols"/>
              <a:buNone/>
              <a:defRPr sz="1000" b="0" i="0" u="none" strike="noStrike" cap="none">
                <a:solidFill>
                  <a:schemeClr val="dk2"/>
                </a:solidFill>
                <a:latin typeface="Source Sans Pro"/>
                <a:ea typeface="Source Sans Pro"/>
                <a:cs typeface="Source Sans Pro"/>
                <a:sym typeface="Source Sans Pro"/>
              </a:defRPr>
            </a:lvl3pPr>
            <a:lvl4pPr marL="1371600" marR="0" lvl="3" indent="0" algn="l" rtl="0">
              <a:spcBef>
                <a:spcPts val="180"/>
              </a:spcBef>
              <a:buClr>
                <a:schemeClr val="accent4"/>
              </a:buClr>
              <a:buFont typeface="Noto Sans Symbols"/>
              <a:buNone/>
              <a:defRPr sz="900" b="0" i="0" u="none" strike="noStrike" cap="none">
                <a:solidFill>
                  <a:schemeClr val="dk2"/>
                </a:solidFill>
                <a:latin typeface="Source Sans Pro"/>
                <a:ea typeface="Source Sans Pro"/>
                <a:cs typeface="Source Sans Pro"/>
                <a:sym typeface="Source Sans Pro"/>
              </a:defRPr>
            </a:lvl4pPr>
            <a:lvl5pPr marL="1828800" marR="0" lvl="4" indent="0" algn="l" rtl="0">
              <a:spcBef>
                <a:spcPts val="180"/>
              </a:spcBef>
              <a:buClr>
                <a:schemeClr val="accent6"/>
              </a:buClr>
              <a:buFont typeface="Noto Sans Symbols"/>
              <a:buNone/>
              <a:defRPr sz="900" b="0" i="0" u="none" strike="noStrike" cap="none">
                <a:solidFill>
                  <a:schemeClr val="dk2"/>
                </a:solidFill>
                <a:latin typeface="Source Sans Pro"/>
                <a:ea typeface="Source Sans Pro"/>
                <a:cs typeface="Source Sans Pro"/>
                <a:sym typeface="Source Sans Pro"/>
              </a:defRPr>
            </a:lvl5pPr>
            <a:lvl6pPr marL="2286000" marR="0" lvl="5" indent="0" algn="l" rtl="0">
              <a:spcBef>
                <a:spcPts val="180"/>
              </a:spcBef>
              <a:buClr>
                <a:schemeClr val="accent1"/>
              </a:buClr>
              <a:buFont typeface="Noto Sans Symbols"/>
              <a:buNone/>
              <a:defRPr sz="900" b="0" i="0" u="none" strike="noStrike" cap="none">
                <a:solidFill>
                  <a:schemeClr val="dk2"/>
                </a:solidFill>
                <a:latin typeface="Source Sans Pro"/>
                <a:ea typeface="Source Sans Pro"/>
                <a:cs typeface="Source Sans Pro"/>
                <a:sym typeface="Source Sans Pro"/>
              </a:defRPr>
            </a:lvl6pPr>
            <a:lvl7pPr marL="2743200" marR="0" lvl="6" indent="0" algn="l" rtl="0">
              <a:spcBef>
                <a:spcPts val="180"/>
              </a:spcBef>
              <a:buClr>
                <a:schemeClr val="accent2"/>
              </a:buClr>
              <a:buFont typeface="Noto Sans Symbols"/>
              <a:buNone/>
              <a:defRPr sz="900" b="0" i="0" u="none" strike="noStrike" cap="none">
                <a:solidFill>
                  <a:schemeClr val="dk2"/>
                </a:solidFill>
                <a:latin typeface="Source Sans Pro"/>
                <a:ea typeface="Source Sans Pro"/>
                <a:cs typeface="Source Sans Pro"/>
                <a:sym typeface="Source Sans Pro"/>
              </a:defRPr>
            </a:lvl7pPr>
            <a:lvl8pPr marL="3200400" marR="0" lvl="7" indent="0" algn="l" rtl="0">
              <a:spcBef>
                <a:spcPts val="180"/>
              </a:spcBef>
              <a:buClr>
                <a:schemeClr val="accent3"/>
              </a:buClr>
              <a:buFont typeface="Noto Sans Symbols"/>
              <a:buNone/>
              <a:defRPr sz="900" b="0" i="0" u="none" strike="noStrike" cap="none">
                <a:solidFill>
                  <a:schemeClr val="dk2"/>
                </a:solidFill>
                <a:latin typeface="Source Sans Pro"/>
                <a:ea typeface="Source Sans Pro"/>
                <a:cs typeface="Source Sans Pro"/>
                <a:sym typeface="Source Sans Pro"/>
              </a:defRPr>
            </a:lvl8pPr>
            <a:lvl9pPr marL="3657600" marR="0" lvl="8" indent="0" algn="l" rtl="0">
              <a:spcBef>
                <a:spcPts val="180"/>
              </a:spcBef>
              <a:buClr>
                <a:schemeClr val="accent5"/>
              </a:buClr>
              <a:buFont typeface="Noto Sans Symbols"/>
              <a:buNone/>
              <a:defRPr sz="900" b="0" i="0" u="none" strike="noStrike" cap="none">
                <a:solidFill>
                  <a:schemeClr val="dk2"/>
                </a:solidFill>
                <a:latin typeface="Source Sans Pro"/>
                <a:ea typeface="Source Sans Pro"/>
                <a:cs typeface="Source Sans Pro"/>
                <a:sym typeface="Source Sans Pro"/>
              </a:defRPr>
            </a:lvl9pPr>
          </a:lstStyle>
          <a:p>
            <a:endParaRPr/>
          </a:p>
        </p:txBody>
      </p:sp>
      <p:sp>
        <p:nvSpPr>
          <p:cNvPr id="71" name="Shape 71"/>
          <p:cNvSpPr txBox="1">
            <a:spLocks noGrp="1"/>
          </p:cNvSpPr>
          <p:nvPr>
            <p:ph type="dt" idx="10"/>
          </p:nvPr>
        </p:nvSpPr>
        <p:spPr>
          <a:xfrm>
            <a:off x="370887" y="6356350"/>
            <a:ext cx="2133599" cy="27431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Arial"/>
              <a:buNone/>
              <a:defRPr sz="1100" b="0" i="0" u="none" strike="noStrike" cap="none">
                <a:solidFill>
                  <a:schemeClr val="dk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2" name="Shape 72"/>
          <p:cNvSpPr txBox="1">
            <a:spLocks noGrp="1"/>
          </p:cNvSpPr>
          <p:nvPr>
            <p:ph type="ftr" idx="11"/>
          </p:nvPr>
        </p:nvSpPr>
        <p:spPr>
          <a:xfrm>
            <a:off x="3048000" y="6356350"/>
            <a:ext cx="3352799" cy="27431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2"/>
              </a:buClr>
              <a:buFont typeface="Arial"/>
              <a:buNone/>
              <a:defRPr sz="1100" b="0" i="0" u="none" strike="noStrike" cap="none">
                <a:solidFill>
                  <a:schemeClr val="dk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234679" y="6355080"/>
            <a:ext cx="582966" cy="27431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Source Sans Pro"/>
              <a:buNone/>
            </a:pPr>
            <a:fld id="{00000000-1234-1234-1234-123412341234}" type="slidenum">
              <a:rPr lang="en-US" sz="1100" b="0" i="0" u="none" strike="noStrike" cap="none">
                <a:solidFill>
                  <a:srgbClr val="FFFFFF"/>
                </a:solidFill>
                <a:latin typeface="Source Sans Pro"/>
                <a:ea typeface="Source Sans Pro"/>
                <a:cs typeface="Source Sans Pro"/>
                <a:sym typeface="Source Sans Pro"/>
              </a:rPr>
              <a:t>‹#›</a:t>
            </a:fld>
            <a:endParaRPr lang="en-US" sz="1100" b="0" i="0" u="none" strike="noStrike" cap="none">
              <a:solidFill>
                <a:srgbClr val="FFFFFF"/>
              </a:solidFill>
              <a:latin typeface="Source Sans Pro"/>
              <a:ea typeface="Source Sans Pro"/>
              <a:cs typeface="Source Sans Pro"/>
              <a:sym typeface="Source Sans Pro"/>
            </a:endParaRPr>
          </a:p>
        </p:txBody>
      </p:sp>
      <p:sp>
        <p:nvSpPr>
          <p:cNvPr id="74" name="Shape 74"/>
          <p:cNvSpPr txBox="1">
            <a:spLocks noGrp="1"/>
          </p:cNvSpPr>
          <p:nvPr>
            <p:ph type="title"/>
          </p:nvPr>
        </p:nvSpPr>
        <p:spPr>
          <a:xfrm>
            <a:off x="7159752" y="457200"/>
            <a:ext cx="1675660" cy="1673352"/>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Source Sans Pro"/>
              <a:buNone/>
              <a:defRPr sz="2000" b="0" i="0" u="none" strike="noStrike" cap="none">
                <a:solidFill>
                  <a:schemeClr val="l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bg>
      <p:bgPr>
        <a:solidFill>
          <a:schemeClr val="dk2"/>
        </a:solidFill>
        <a:effectLst/>
      </p:bgPr>
    </p:bg>
    <p:spTree>
      <p:nvGrpSpPr>
        <p:cNvPr id="1" name="Shape 75"/>
        <p:cNvGrpSpPr/>
        <p:nvPr/>
      </p:nvGrpSpPr>
      <p:grpSpPr>
        <a:xfrm>
          <a:off x="0" y="0"/>
          <a:ext cx="0" cy="0"/>
          <a:chOff x="0" y="0"/>
          <a:chExt cx="0" cy="0"/>
        </a:xfrm>
      </p:grpSpPr>
      <p:sp>
        <p:nvSpPr>
          <p:cNvPr id="76" name="Shape 76"/>
          <p:cNvSpPr/>
          <p:nvPr/>
        </p:nvSpPr>
        <p:spPr>
          <a:xfrm>
            <a:off x="0" y="0"/>
            <a:ext cx="9144000" cy="6858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77" name="Shape 77"/>
          <p:cNvSpPr/>
          <p:nvPr/>
        </p:nvSpPr>
        <p:spPr>
          <a:xfrm>
            <a:off x="7010400" y="150876"/>
            <a:ext cx="1981199" cy="6556247"/>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78" name="Shape 78"/>
          <p:cNvSpPr>
            <a:spLocks noGrp="1"/>
          </p:cNvSpPr>
          <p:nvPr>
            <p:ph type="pic" idx="2"/>
          </p:nvPr>
        </p:nvSpPr>
        <p:spPr>
          <a:xfrm>
            <a:off x="152400" y="152400"/>
            <a:ext cx="6705599" cy="6553200"/>
          </a:xfrm>
          <a:prstGeom prst="rect">
            <a:avLst/>
          </a:prstGeom>
          <a:noFill/>
          <a:ln>
            <a:noFill/>
          </a:ln>
        </p:spPr>
        <p:txBody>
          <a:bodyPr lIns="91425" tIns="91425" rIns="91425" bIns="91425" anchor="ctr" anchorCtr="0"/>
          <a:lstStyle>
            <a:lvl1pPr marL="0" marR="0" lvl="0" indent="0" algn="ctr" rtl="0">
              <a:spcBef>
                <a:spcPts val="640"/>
              </a:spcBef>
              <a:buClr>
                <a:schemeClr val="accent1"/>
              </a:buClr>
              <a:buFont typeface="Noto Sans Symbols"/>
              <a:buNone/>
              <a:defRPr sz="3200" b="0" i="0" u="none" strike="noStrike" cap="none">
                <a:solidFill>
                  <a:schemeClr val="lt2"/>
                </a:solidFill>
                <a:latin typeface="Source Sans Pro"/>
                <a:ea typeface="Source Sans Pro"/>
                <a:cs typeface="Source Sans Pro"/>
                <a:sym typeface="Source Sans Pro"/>
              </a:defRPr>
            </a:lvl1pPr>
            <a:lvl2pPr marL="457200" marR="0" lvl="1" indent="0" algn="l" rtl="0">
              <a:spcBef>
                <a:spcPts val="560"/>
              </a:spcBef>
              <a:buClr>
                <a:schemeClr val="accent2"/>
              </a:buClr>
              <a:buFont typeface="Noto Sans Symbols"/>
              <a:buNone/>
              <a:defRPr sz="2800" b="0" i="0" u="none" strike="noStrike" cap="none">
                <a:solidFill>
                  <a:schemeClr val="lt2"/>
                </a:solidFill>
                <a:latin typeface="Source Sans Pro"/>
                <a:ea typeface="Source Sans Pro"/>
                <a:cs typeface="Source Sans Pro"/>
                <a:sym typeface="Source Sans Pro"/>
              </a:defRPr>
            </a:lvl2pPr>
            <a:lvl3pPr marL="914400" marR="0" lvl="2" indent="0" algn="l" rtl="0">
              <a:spcBef>
                <a:spcPts val="480"/>
              </a:spcBef>
              <a:buClr>
                <a:schemeClr val="accent3"/>
              </a:buClr>
              <a:buFont typeface="Noto Sans Symbols"/>
              <a:buNone/>
              <a:defRPr sz="2400" b="0" i="0" u="none" strike="noStrike" cap="none">
                <a:solidFill>
                  <a:schemeClr val="lt2"/>
                </a:solidFill>
                <a:latin typeface="Source Sans Pro"/>
                <a:ea typeface="Source Sans Pro"/>
                <a:cs typeface="Source Sans Pro"/>
                <a:sym typeface="Source Sans Pro"/>
              </a:defRPr>
            </a:lvl3pPr>
            <a:lvl4pPr marL="1371600" marR="0" lvl="3" indent="0" algn="l" rtl="0">
              <a:spcBef>
                <a:spcPts val="400"/>
              </a:spcBef>
              <a:buClr>
                <a:schemeClr val="accent4"/>
              </a:buClr>
              <a:buFont typeface="Noto Sans Symbols"/>
              <a:buNone/>
              <a:defRPr sz="2000" b="0" i="0" u="none" strike="noStrike" cap="none">
                <a:solidFill>
                  <a:schemeClr val="lt2"/>
                </a:solidFill>
                <a:latin typeface="Source Sans Pro"/>
                <a:ea typeface="Source Sans Pro"/>
                <a:cs typeface="Source Sans Pro"/>
                <a:sym typeface="Source Sans Pro"/>
              </a:defRPr>
            </a:lvl4pPr>
            <a:lvl5pPr marL="1828800" marR="0" lvl="4" indent="0" algn="l" rtl="0">
              <a:spcBef>
                <a:spcPts val="400"/>
              </a:spcBef>
              <a:buClr>
                <a:schemeClr val="accent6"/>
              </a:buClr>
              <a:buFont typeface="Noto Sans Symbols"/>
              <a:buNone/>
              <a:defRPr sz="2000" b="0" i="0" u="none" strike="noStrike" cap="none">
                <a:solidFill>
                  <a:schemeClr val="lt2"/>
                </a:solidFill>
                <a:latin typeface="Source Sans Pro"/>
                <a:ea typeface="Source Sans Pro"/>
                <a:cs typeface="Source Sans Pro"/>
                <a:sym typeface="Source Sans Pro"/>
              </a:defRPr>
            </a:lvl5pPr>
            <a:lvl6pPr marL="2286000" marR="0" lvl="5" indent="0" algn="l" rtl="0">
              <a:spcBef>
                <a:spcPts val="400"/>
              </a:spcBef>
              <a:buClr>
                <a:schemeClr val="accent1"/>
              </a:buClr>
              <a:buFont typeface="Noto Sans Symbols"/>
              <a:buNone/>
              <a:defRPr sz="2000" b="0" i="0" u="none" strike="noStrike" cap="none">
                <a:solidFill>
                  <a:schemeClr val="lt2"/>
                </a:solidFill>
                <a:latin typeface="Source Sans Pro"/>
                <a:ea typeface="Source Sans Pro"/>
                <a:cs typeface="Source Sans Pro"/>
                <a:sym typeface="Source Sans Pro"/>
              </a:defRPr>
            </a:lvl6pPr>
            <a:lvl7pPr marL="2743200" marR="0" lvl="6" indent="0" algn="l" rtl="0">
              <a:spcBef>
                <a:spcPts val="400"/>
              </a:spcBef>
              <a:buClr>
                <a:schemeClr val="accent2"/>
              </a:buClr>
              <a:buFont typeface="Noto Sans Symbols"/>
              <a:buNone/>
              <a:defRPr sz="2000" b="0" i="0" u="none" strike="noStrike" cap="none">
                <a:solidFill>
                  <a:schemeClr val="lt2"/>
                </a:solidFill>
                <a:latin typeface="Source Sans Pro"/>
                <a:ea typeface="Source Sans Pro"/>
                <a:cs typeface="Source Sans Pro"/>
                <a:sym typeface="Source Sans Pro"/>
              </a:defRPr>
            </a:lvl7pPr>
            <a:lvl8pPr marL="3200400" marR="0" lvl="7" indent="0" algn="l" rtl="0">
              <a:spcBef>
                <a:spcPts val="400"/>
              </a:spcBef>
              <a:buClr>
                <a:schemeClr val="accent3"/>
              </a:buClr>
              <a:buFont typeface="Noto Sans Symbols"/>
              <a:buNone/>
              <a:defRPr sz="2000" b="0" i="0" u="none" strike="noStrike" cap="none">
                <a:solidFill>
                  <a:schemeClr val="lt2"/>
                </a:solidFill>
                <a:latin typeface="Source Sans Pro"/>
                <a:ea typeface="Source Sans Pro"/>
                <a:cs typeface="Source Sans Pro"/>
                <a:sym typeface="Source Sans Pro"/>
              </a:defRPr>
            </a:lvl8pPr>
            <a:lvl9pPr marL="3657600" marR="0" lvl="8" indent="0" algn="l" rtl="0">
              <a:spcBef>
                <a:spcPts val="400"/>
              </a:spcBef>
              <a:buClr>
                <a:schemeClr val="accent5"/>
              </a:buClr>
              <a:buFont typeface="Noto Sans Symbols"/>
              <a:buNone/>
              <a:defRPr sz="2000" b="0" i="0" u="none" strike="noStrike" cap="none">
                <a:solidFill>
                  <a:schemeClr val="lt2"/>
                </a:solidFill>
                <a:latin typeface="Source Sans Pro"/>
                <a:ea typeface="Source Sans Pro"/>
                <a:cs typeface="Source Sans Pro"/>
                <a:sym typeface="Source Sans Pro"/>
              </a:defRPr>
            </a:lvl9pPr>
          </a:lstStyle>
          <a:p>
            <a:endParaRPr/>
          </a:p>
        </p:txBody>
      </p:sp>
      <p:sp>
        <p:nvSpPr>
          <p:cNvPr id="79" name="Shape 79"/>
          <p:cNvSpPr txBox="1">
            <a:spLocks noGrp="1"/>
          </p:cNvSpPr>
          <p:nvPr>
            <p:ph type="body" idx="1"/>
          </p:nvPr>
        </p:nvSpPr>
        <p:spPr>
          <a:xfrm>
            <a:off x="7162800" y="2133600"/>
            <a:ext cx="1676399" cy="2971799"/>
          </a:xfrm>
          <a:prstGeom prst="rect">
            <a:avLst/>
          </a:prstGeom>
          <a:noFill/>
          <a:ln>
            <a:noFill/>
          </a:ln>
        </p:spPr>
        <p:txBody>
          <a:bodyPr lIns="91425" tIns="91425" rIns="91425" bIns="91425" anchor="t" anchorCtr="0"/>
          <a:lstStyle>
            <a:lvl1pPr marL="0" marR="0" lvl="0" indent="0" algn="l" rtl="0">
              <a:spcBef>
                <a:spcPts val="280"/>
              </a:spcBef>
              <a:buClr>
                <a:schemeClr val="accent1"/>
              </a:buClr>
              <a:buFont typeface="Noto Sans Symbols"/>
              <a:buNone/>
              <a:defRPr sz="1400" b="0" i="0" u="none" strike="noStrike" cap="none">
                <a:solidFill>
                  <a:schemeClr val="lt1"/>
                </a:solidFill>
                <a:latin typeface="Source Sans Pro"/>
                <a:ea typeface="Source Sans Pro"/>
                <a:cs typeface="Source Sans Pro"/>
                <a:sym typeface="Source Sans Pro"/>
              </a:defRPr>
            </a:lvl1pPr>
            <a:lvl2pPr marL="457200" marR="0" lvl="1" indent="0" algn="l" rtl="0">
              <a:spcBef>
                <a:spcPts val="240"/>
              </a:spcBef>
              <a:buClr>
                <a:schemeClr val="accent2"/>
              </a:buClr>
              <a:buFont typeface="Noto Sans Symbols"/>
              <a:buNone/>
              <a:defRPr sz="1200" b="0" i="0" u="none" strike="noStrike" cap="none">
                <a:solidFill>
                  <a:schemeClr val="lt2"/>
                </a:solidFill>
                <a:latin typeface="Source Sans Pro"/>
                <a:ea typeface="Source Sans Pro"/>
                <a:cs typeface="Source Sans Pro"/>
                <a:sym typeface="Source Sans Pro"/>
              </a:defRPr>
            </a:lvl2pPr>
            <a:lvl3pPr marL="914400" marR="0" lvl="2" indent="0" algn="l" rtl="0">
              <a:spcBef>
                <a:spcPts val="200"/>
              </a:spcBef>
              <a:buClr>
                <a:schemeClr val="accent3"/>
              </a:buClr>
              <a:buFont typeface="Noto Sans Symbols"/>
              <a:buNone/>
              <a:defRPr sz="1000" b="0" i="0" u="none" strike="noStrike" cap="none">
                <a:solidFill>
                  <a:schemeClr val="lt2"/>
                </a:solidFill>
                <a:latin typeface="Source Sans Pro"/>
                <a:ea typeface="Source Sans Pro"/>
                <a:cs typeface="Source Sans Pro"/>
                <a:sym typeface="Source Sans Pro"/>
              </a:defRPr>
            </a:lvl3pPr>
            <a:lvl4pPr marL="1371600" marR="0" lvl="3" indent="0" algn="l" rtl="0">
              <a:spcBef>
                <a:spcPts val="180"/>
              </a:spcBef>
              <a:buClr>
                <a:schemeClr val="accent4"/>
              </a:buClr>
              <a:buFont typeface="Noto Sans Symbols"/>
              <a:buNone/>
              <a:defRPr sz="900" b="0" i="0" u="none" strike="noStrike" cap="none">
                <a:solidFill>
                  <a:schemeClr val="lt2"/>
                </a:solidFill>
                <a:latin typeface="Source Sans Pro"/>
                <a:ea typeface="Source Sans Pro"/>
                <a:cs typeface="Source Sans Pro"/>
                <a:sym typeface="Source Sans Pro"/>
              </a:defRPr>
            </a:lvl4pPr>
            <a:lvl5pPr marL="1828800" marR="0" lvl="4" indent="0" algn="l" rtl="0">
              <a:spcBef>
                <a:spcPts val="180"/>
              </a:spcBef>
              <a:buClr>
                <a:schemeClr val="accent6"/>
              </a:buClr>
              <a:buFont typeface="Noto Sans Symbols"/>
              <a:buNone/>
              <a:defRPr sz="900" b="0" i="0" u="none" strike="noStrike" cap="none">
                <a:solidFill>
                  <a:schemeClr val="lt2"/>
                </a:solidFill>
                <a:latin typeface="Source Sans Pro"/>
                <a:ea typeface="Source Sans Pro"/>
                <a:cs typeface="Source Sans Pro"/>
                <a:sym typeface="Source Sans Pro"/>
              </a:defRPr>
            </a:lvl5pPr>
            <a:lvl6pPr marL="2286000" marR="0" lvl="5" indent="0" algn="l" rtl="0">
              <a:spcBef>
                <a:spcPts val="180"/>
              </a:spcBef>
              <a:buClr>
                <a:schemeClr val="accent1"/>
              </a:buClr>
              <a:buFont typeface="Noto Sans Symbols"/>
              <a:buNone/>
              <a:defRPr sz="900" b="0" i="0" u="none" strike="noStrike" cap="none">
                <a:solidFill>
                  <a:schemeClr val="lt2"/>
                </a:solidFill>
                <a:latin typeface="Source Sans Pro"/>
                <a:ea typeface="Source Sans Pro"/>
                <a:cs typeface="Source Sans Pro"/>
                <a:sym typeface="Source Sans Pro"/>
              </a:defRPr>
            </a:lvl6pPr>
            <a:lvl7pPr marL="2743200" marR="0" lvl="6" indent="0" algn="l" rtl="0">
              <a:spcBef>
                <a:spcPts val="180"/>
              </a:spcBef>
              <a:buClr>
                <a:schemeClr val="accent2"/>
              </a:buClr>
              <a:buFont typeface="Noto Sans Symbols"/>
              <a:buNone/>
              <a:defRPr sz="900" b="0" i="0" u="none" strike="noStrike" cap="none">
                <a:solidFill>
                  <a:schemeClr val="lt2"/>
                </a:solidFill>
                <a:latin typeface="Source Sans Pro"/>
                <a:ea typeface="Source Sans Pro"/>
                <a:cs typeface="Source Sans Pro"/>
                <a:sym typeface="Source Sans Pro"/>
              </a:defRPr>
            </a:lvl7pPr>
            <a:lvl8pPr marL="3200400" marR="0" lvl="7" indent="0" algn="l" rtl="0">
              <a:spcBef>
                <a:spcPts val="180"/>
              </a:spcBef>
              <a:buClr>
                <a:schemeClr val="accent3"/>
              </a:buClr>
              <a:buFont typeface="Noto Sans Symbols"/>
              <a:buNone/>
              <a:defRPr sz="900" b="0" i="0" u="none" strike="noStrike" cap="none">
                <a:solidFill>
                  <a:schemeClr val="lt2"/>
                </a:solidFill>
                <a:latin typeface="Source Sans Pro"/>
                <a:ea typeface="Source Sans Pro"/>
                <a:cs typeface="Source Sans Pro"/>
                <a:sym typeface="Source Sans Pro"/>
              </a:defRPr>
            </a:lvl8pPr>
            <a:lvl9pPr marL="3657600" marR="0" lvl="8" indent="0" algn="l" rtl="0">
              <a:spcBef>
                <a:spcPts val="180"/>
              </a:spcBef>
              <a:buClr>
                <a:schemeClr val="accent5"/>
              </a:buClr>
              <a:buFont typeface="Noto Sans Symbols"/>
              <a:buNone/>
              <a:defRPr sz="900" b="0" i="0" u="none" strike="noStrike" cap="none">
                <a:solidFill>
                  <a:schemeClr val="lt2"/>
                </a:solidFill>
                <a:latin typeface="Source Sans Pro"/>
                <a:ea typeface="Source Sans Pro"/>
                <a:cs typeface="Source Sans Pro"/>
                <a:sym typeface="Source Sans Pro"/>
              </a:defRPr>
            </a:lvl9pPr>
          </a:lstStyle>
          <a:p>
            <a:endParaRPr/>
          </a:p>
        </p:txBody>
      </p:sp>
      <p:sp>
        <p:nvSpPr>
          <p:cNvPr id="80" name="Shape 80"/>
          <p:cNvSpPr txBox="1">
            <a:spLocks noGrp="1"/>
          </p:cNvSpPr>
          <p:nvPr>
            <p:ph type="dt" idx="10"/>
          </p:nvPr>
        </p:nvSpPr>
        <p:spPr>
          <a:xfrm>
            <a:off x="370887" y="6356350"/>
            <a:ext cx="2133599" cy="27431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Arial"/>
              <a:buNone/>
              <a:defRPr sz="11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1" name="Shape 81"/>
          <p:cNvSpPr txBox="1">
            <a:spLocks noGrp="1"/>
          </p:cNvSpPr>
          <p:nvPr>
            <p:ph type="ftr" idx="11"/>
          </p:nvPr>
        </p:nvSpPr>
        <p:spPr>
          <a:xfrm>
            <a:off x="3048000" y="6356350"/>
            <a:ext cx="3352799" cy="27431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Arial"/>
              <a:buNone/>
              <a:defRPr sz="11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234679" y="6355080"/>
            <a:ext cx="582966" cy="27431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Source Sans Pro"/>
              <a:buNone/>
            </a:pPr>
            <a:fld id="{00000000-1234-1234-1234-123412341234}" type="slidenum">
              <a:rPr lang="en-US" sz="1100" b="0" i="0" u="none" strike="noStrike" cap="none">
                <a:solidFill>
                  <a:schemeClr val="lt2"/>
                </a:solidFill>
                <a:latin typeface="Source Sans Pro"/>
                <a:ea typeface="Source Sans Pro"/>
                <a:cs typeface="Source Sans Pro"/>
                <a:sym typeface="Source Sans Pro"/>
              </a:rPr>
              <a:t>‹#›</a:t>
            </a:fld>
            <a:endParaRPr lang="en-US" sz="1100" b="0" i="0" u="none" strike="noStrike" cap="none">
              <a:solidFill>
                <a:schemeClr val="lt2"/>
              </a:solidFill>
              <a:latin typeface="Source Sans Pro"/>
              <a:ea typeface="Source Sans Pro"/>
              <a:cs typeface="Source Sans Pro"/>
              <a:sym typeface="Source Sans Pro"/>
            </a:endParaRPr>
          </a:p>
        </p:txBody>
      </p:sp>
      <p:sp>
        <p:nvSpPr>
          <p:cNvPr id="83" name="Shape 83"/>
          <p:cNvSpPr txBox="1">
            <a:spLocks noGrp="1"/>
          </p:cNvSpPr>
          <p:nvPr>
            <p:ph type="title"/>
          </p:nvPr>
        </p:nvSpPr>
        <p:spPr>
          <a:xfrm>
            <a:off x="7162800" y="460247"/>
            <a:ext cx="1676399" cy="1673352"/>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Source Sans Pro"/>
              <a:buNone/>
              <a:defRPr sz="2000" b="0" i="0" u="none" strike="noStrike" cap="none">
                <a:solidFill>
                  <a:schemeClr val="lt2"/>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Source Sans Pro"/>
              <a:buNone/>
              <a:defRPr sz="3200" b="0" i="0" u="none" strike="noStrike" cap="none">
                <a:solidFill>
                  <a:schemeClr val="l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6" name="Shape 86"/>
          <p:cNvSpPr txBox="1">
            <a:spLocks noGrp="1"/>
          </p:cNvSpPr>
          <p:nvPr>
            <p:ph type="body" idx="1"/>
          </p:nvPr>
        </p:nvSpPr>
        <p:spPr>
          <a:xfrm rot="5400000">
            <a:off x="2381241" y="-281171"/>
            <a:ext cx="4407407" cy="8407892"/>
          </a:xfrm>
          <a:prstGeom prst="rect">
            <a:avLst/>
          </a:prstGeom>
          <a:noFill/>
          <a:ln>
            <a:noFill/>
          </a:ln>
        </p:spPr>
        <p:txBody>
          <a:bodyPr lIns="91425" tIns="91425" rIns="91425" bIns="91425" anchor="t" anchorCtr="0"/>
          <a:lstStyle>
            <a:lvl1pPr marL="274320" marR="0" lvl="0" indent="-109220" algn="l" rtl="0">
              <a:spcBef>
                <a:spcPts val="400"/>
              </a:spcBef>
              <a:buClr>
                <a:schemeClr val="accent1"/>
              </a:buClr>
              <a:buSzPct val="100000"/>
              <a:buFont typeface="Noto Sans Symbols"/>
              <a:buChar char="◼"/>
              <a:defRPr sz="2000" b="0" i="0" u="none" strike="noStrike" cap="none">
                <a:solidFill>
                  <a:schemeClr val="dk2"/>
                </a:solidFill>
                <a:latin typeface="Source Sans Pro"/>
                <a:ea typeface="Source Sans Pro"/>
                <a:cs typeface="Source Sans Pro"/>
                <a:sym typeface="Source Sans Pro"/>
              </a:defRPr>
            </a:lvl1pPr>
            <a:lvl2pPr marL="548640" marR="0" lvl="1" indent="-78740" algn="l" rtl="0">
              <a:spcBef>
                <a:spcPts val="360"/>
              </a:spcBef>
              <a:buClr>
                <a:schemeClr val="accent2"/>
              </a:buClr>
              <a:buSzPct val="100000"/>
              <a:buFont typeface="Noto Sans Symbols"/>
              <a:buChar char="▪"/>
              <a:defRPr sz="1800" b="0" i="0" u="none" strike="noStrike" cap="none">
                <a:solidFill>
                  <a:schemeClr val="dk2"/>
                </a:solidFill>
                <a:latin typeface="Source Sans Pro"/>
                <a:ea typeface="Source Sans Pro"/>
                <a:cs typeface="Source Sans Pro"/>
                <a:sym typeface="Source Sans Pro"/>
              </a:defRPr>
            </a:lvl2pPr>
            <a:lvl3pPr marL="822960" marR="0" lvl="2" indent="-86360" algn="l" rtl="0">
              <a:spcBef>
                <a:spcPts val="320"/>
              </a:spcBef>
              <a:buClr>
                <a:schemeClr val="accent3"/>
              </a:buClr>
              <a:buSzPct val="100000"/>
              <a:buFont typeface="Noto Sans Symbols"/>
              <a:buChar char="▪"/>
              <a:defRPr sz="1600" b="0" i="0" u="none" strike="noStrike" cap="none">
                <a:solidFill>
                  <a:schemeClr val="dk2"/>
                </a:solidFill>
                <a:latin typeface="Source Sans Pro"/>
                <a:ea typeface="Source Sans Pro"/>
                <a:cs typeface="Source Sans Pro"/>
                <a:sym typeface="Source Sans Pro"/>
              </a:defRPr>
            </a:lvl3pPr>
            <a:lvl4pPr marL="1097280" marR="0" lvl="3" indent="-93980" algn="l" rtl="0">
              <a:spcBef>
                <a:spcPts val="280"/>
              </a:spcBef>
              <a:buClr>
                <a:schemeClr val="accent4"/>
              </a:buClr>
              <a:buSzPct val="100000"/>
              <a:buFont typeface="Noto Sans Symbols"/>
              <a:buChar char="▪"/>
              <a:defRPr sz="1400" b="0" i="0" u="none" strike="noStrike" cap="none">
                <a:solidFill>
                  <a:schemeClr val="dk2"/>
                </a:solidFill>
                <a:latin typeface="Source Sans Pro"/>
                <a:ea typeface="Source Sans Pro"/>
                <a:cs typeface="Source Sans Pro"/>
                <a:sym typeface="Source Sans Pro"/>
              </a:defRPr>
            </a:lvl4pPr>
            <a:lvl5pPr marL="1280160" marR="0" lvl="4" indent="-105410" algn="l" rtl="0">
              <a:spcBef>
                <a:spcPts val="260"/>
              </a:spcBef>
              <a:buClr>
                <a:schemeClr val="accent6"/>
              </a:buClr>
              <a:buSzPct val="100000"/>
              <a:buFont typeface="Noto Sans Symbols"/>
              <a:buChar char="▪"/>
              <a:defRPr sz="1300" b="0" i="0" u="none" strike="noStrike" cap="none">
                <a:solidFill>
                  <a:schemeClr val="dk2"/>
                </a:solidFill>
                <a:latin typeface="Source Sans Pro"/>
                <a:ea typeface="Source Sans Pro"/>
                <a:cs typeface="Source Sans Pro"/>
                <a:sym typeface="Source Sans Pro"/>
              </a:defRPr>
            </a:lvl5pPr>
            <a:lvl6pPr marL="1554480" marR="0" lvl="5" indent="-106680" algn="l" rtl="0">
              <a:spcBef>
                <a:spcPts val="240"/>
              </a:spcBef>
              <a:buClr>
                <a:schemeClr val="accent1"/>
              </a:buClr>
              <a:buSzPct val="100000"/>
              <a:buFont typeface="Noto Sans Symbols"/>
              <a:buChar char="▪"/>
              <a:defRPr sz="1200" b="0" i="0" u="none" strike="noStrike" cap="none">
                <a:solidFill>
                  <a:schemeClr val="dk2"/>
                </a:solidFill>
                <a:latin typeface="Source Sans Pro"/>
                <a:ea typeface="Source Sans Pro"/>
                <a:cs typeface="Source Sans Pro"/>
                <a:sym typeface="Source Sans Pro"/>
              </a:defRPr>
            </a:lvl6pPr>
            <a:lvl7pPr marL="1828800" marR="0" lvl="6" indent="-114300" algn="l" rtl="0">
              <a:spcBef>
                <a:spcPts val="240"/>
              </a:spcBef>
              <a:buClr>
                <a:schemeClr val="accent2"/>
              </a:buClr>
              <a:buSzPct val="100000"/>
              <a:buFont typeface="Noto Sans Symbols"/>
              <a:buChar char="▪"/>
              <a:defRPr sz="1200" b="0" i="0" u="none" strike="noStrike" cap="none">
                <a:solidFill>
                  <a:schemeClr val="dk2"/>
                </a:solidFill>
                <a:latin typeface="Source Sans Pro"/>
                <a:ea typeface="Source Sans Pro"/>
                <a:cs typeface="Source Sans Pro"/>
                <a:sym typeface="Source Sans Pro"/>
              </a:defRPr>
            </a:lvl7pPr>
            <a:lvl8pPr marL="2103120" marR="0" lvl="7" indent="-109220" algn="l" rtl="0">
              <a:spcBef>
                <a:spcPts val="240"/>
              </a:spcBef>
              <a:buClr>
                <a:schemeClr val="accent3"/>
              </a:buClr>
              <a:buSzPct val="100000"/>
              <a:buFont typeface="Noto Sans Symbols"/>
              <a:buChar char="▪"/>
              <a:defRPr sz="1200" b="0" i="0" u="none" strike="noStrike" cap="none">
                <a:solidFill>
                  <a:schemeClr val="dk2"/>
                </a:solidFill>
                <a:latin typeface="Source Sans Pro"/>
                <a:ea typeface="Source Sans Pro"/>
                <a:cs typeface="Source Sans Pro"/>
                <a:sym typeface="Source Sans Pro"/>
              </a:defRPr>
            </a:lvl8pPr>
            <a:lvl9pPr marL="2377440" marR="0" lvl="8" indent="-116839" algn="l" rtl="0">
              <a:spcBef>
                <a:spcPts val="240"/>
              </a:spcBef>
              <a:buClr>
                <a:schemeClr val="accent5"/>
              </a:buClr>
              <a:buSzPct val="100000"/>
              <a:buFont typeface="Noto Sans Symbols"/>
              <a:buChar char="▪"/>
              <a:defRPr sz="1200" b="0" i="0" u="none" strike="noStrike" cap="none">
                <a:solidFill>
                  <a:schemeClr val="dk2"/>
                </a:solidFill>
                <a:latin typeface="Source Sans Pro"/>
                <a:ea typeface="Source Sans Pro"/>
                <a:cs typeface="Source Sans Pro"/>
                <a:sym typeface="Source Sans Pro"/>
              </a:defRPr>
            </a:lvl9pPr>
          </a:lstStyle>
          <a:p>
            <a:endParaRPr/>
          </a:p>
        </p:txBody>
      </p:sp>
      <p:sp>
        <p:nvSpPr>
          <p:cNvPr id="87" name="Shape 87"/>
          <p:cNvSpPr txBox="1">
            <a:spLocks noGrp="1"/>
          </p:cNvSpPr>
          <p:nvPr>
            <p:ph type="dt" idx="10"/>
          </p:nvPr>
        </p:nvSpPr>
        <p:spPr>
          <a:xfrm>
            <a:off x="370887" y="6356350"/>
            <a:ext cx="2133599" cy="27431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Arial"/>
              <a:buNone/>
              <a:defRPr sz="1100" b="0" i="0" u="none" strike="noStrike" cap="none">
                <a:solidFill>
                  <a:schemeClr val="dk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8" name="Shape 88"/>
          <p:cNvSpPr txBox="1">
            <a:spLocks noGrp="1"/>
          </p:cNvSpPr>
          <p:nvPr>
            <p:ph type="ftr" idx="11"/>
          </p:nvPr>
        </p:nvSpPr>
        <p:spPr>
          <a:xfrm>
            <a:off x="3048000" y="6356350"/>
            <a:ext cx="3352799" cy="27431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2"/>
              </a:buClr>
              <a:buFont typeface="Arial"/>
              <a:buNone/>
              <a:defRPr sz="1100" b="0" i="0" u="none" strike="noStrike" cap="none">
                <a:solidFill>
                  <a:schemeClr val="dk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9" name="Shape 89"/>
          <p:cNvSpPr txBox="1">
            <a:spLocks noGrp="1"/>
          </p:cNvSpPr>
          <p:nvPr>
            <p:ph type="sldNum" idx="12"/>
          </p:nvPr>
        </p:nvSpPr>
        <p:spPr>
          <a:xfrm>
            <a:off x="8234679" y="6355080"/>
            <a:ext cx="582966" cy="27431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Source Sans Pro"/>
              <a:buNone/>
            </a:pPr>
            <a:fld id="{00000000-1234-1234-1234-123412341234}" type="slidenum">
              <a:rPr lang="en-US" sz="1100" b="0" i="0" u="none" strike="noStrike" cap="none">
                <a:solidFill>
                  <a:schemeClr val="dk2"/>
                </a:solidFill>
                <a:latin typeface="Source Sans Pro"/>
                <a:ea typeface="Source Sans Pro"/>
                <a:cs typeface="Source Sans Pro"/>
                <a:sym typeface="Source Sans Pro"/>
              </a:rPr>
              <a:t>‹#›</a:t>
            </a:fld>
            <a:endParaRPr lang="en-US" sz="1100" b="0" i="0" u="none" strike="noStrike" cap="none">
              <a:solidFill>
                <a:schemeClr val="dk2"/>
              </a:solidFill>
              <a:latin typeface="Source Sans Pro"/>
              <a:ea typeface="Source Sans Pro"/>
              <a:cs typeface="Source Sans Pro"/>
              <a:sym typeface="Source Sans Pro"/>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152400" y="1634970"/>
            <a:ext cx="8831801" cy="5045475"/>
          </a:xfrm>
          <a:prstGeom prst="rect">
            <a:avLst/>
          </a:prstGeom>
          <a:solidFill>
            <a:schemeClr val="l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1" name="Shape 11"/>
          <p:cNvSpPr/>
          <p:nvPr/>
        </p:nvSpPr>
        <p:spPr>
          <a:xfrm>
            <a:off x="152398" y="152400"/>
            <a:ext cx="8814047" cy="1346447"/>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2" name="Shape 12"/>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Source Sans Pro"/>
              <a:buNone/>
              <a:defRPr sz="3200" b="0" i="0" u="none" strike="noStrike" cap="none">
                <a:solidFill>
                  <a:schemeClr val="l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body" idx="1"/>
          </p:nvPr>
        </p:nvSpPr>
        <p:spPr>
          <a:xfrm>
            <a:off x="380998" y="1719071"/>
            <a:ext cx="8407892" cy="4407407"/>
          </a:xfrm>
          <a:prstGeom prst="rect">
            <a:avLst/>
          </a:prstGeom>
          <a:noFill/>
          <a:ln>
            <a:noFill/>
          </a:ln>
        </p:spPr>
        <p:txBody>
          <a:bodyPr lIns="91425" tIns="91425" rIns="91425" bIns="91425" anchor="t" anchorCtr="0"/>
          <a:lstStyle>
            <a:lvl1pPr marL="274320" marR="0" lvl="0" indent="-109220" algn="l" rtl="0">
              <a:spcBef>
                <a:spcPts val="400"/>
              </a:spcBef>
              <a:buClr>
                <a:schemeClr val="accent1"/>
              </a:buClr>
              <a:buSzPct val="100000"/>
              <a:buFont typeface="Noto Sans Symbols"/>
              <a:buChar char="◼"/>
              <a:defRPr sz="2000" b="0" i="0" u="none" strike="noStrike" cap="none">
                <a:solidFill>
                  <a:schemeClr val="dk2"/>
                </a:solidFill>
                <a:latin typeface="Source Sans Pro"/>
                <a:ea typeface="Source Sans Pro"/>
                <a:cs typeface="Source Sans Pro"/>
                <a:sym typeface="Source Sans Pro"/>
              </a:defRPr>
            </a:lvl1pPr>
            <a:lvl2pPr marL="548640" marR="0" lvl="1" indent="-78740" algn="l" rtl="0">
              <a:spcBef>
                <a:spcPts val="360"/>
              </a:spcBef>
              <a:buClr>
                <a:schemeClr val="accent2"/>
              </a:buClr>
              <a:buSzPct val="100000"/>
              <a:buFont typeface="Noto Sans Symbols"/>
              <a:buChar char="▪"/>
              <a:defRPr sz="1800" b="0" i="0" u="none" strike="noStrike" cap="none">
                <a:solidFill>
                  <a:schemeClr val="dk2"/>
                </a:solidFill>
                <a:latin typeface="Source Sans Pro"/>
                <a:ea typeface="Source Sans Pro"/>
                <a:cs typeface="Source Sans Pro"/>
                <a:sym typeface="Source Sans Pro"/>
              </a:defRPr>
            </a:lvl2pPr>
            <a:lvl3pPr marL="822960" marR="0" lvl="2" indent="-86360" algn="l" rtl="0">
              <a:spcBef>
                <a:spcPts val="320"/>
              </a:spcBef>
              <a:buClr>
                <a:schemeClr val="accent3"/>
              </a:buClr>
              <a:buSzPct val="100000"/>
              <a:buFont typeface="Noto Sans Symbols"/>
              <a:buChar char="▪"/>
              <a:defRPr sz="1600" b="0" i="0" u="none" strike="noStrike" cap="none">
                <a:solidFill>
                  <a:schemeClr val="dk2"/>
                </a:solidFill>
                <a:latin typeface="Source Sans Pro"/>
                <a:ea typeface="Source Sans Pro"/>
                <a:cs typeface="Source Sans Pro"/>
                <a:sym typeface="Source Sans Pro"/>
              </a:defRPr>
            </a:lvl3pPr>
            <a:lvl4pPr marL="1097280" marR="0" lvl="3" indent="-93980" algn="l" rtl="0">
              <a:spcBef>
                <a:spcPts val="280"/>
              </a:spcBef>
              <a:buClr>
                <a:schemeClr val="accent4"/>
              </a:buClr>
              <a:buSzPct val="100000"/>
              <a:buFont typeface="Noto Sans Symbols"/>
              <a:buChar char="▪"/>
              <a:defRPr sz="1400" b="0" i="0" u="none" strike="noStrike" cap="none">
                <a:solidFill>
                  <a:schemeClr val="dk2"/>
                </a:solidFill>
                <a:latin typeface="Source Sans Pro"/>
                <a:ea typeface="Source Sans Pro"/>
                <a:cs typeface="Source Sans Pro"/>
                <a:sym typeface="Source Sans Pro"/>
              </a:defRPr>
            </a:lvl4pPr>
            <a:lvl5pPr marL="1280160" marR="0" lvl="4" indent="-105410" algn="l" rtl="0">
              <a:spcBef>
                <a:spcPts val="260"/>
              </a:spcBef>
              <a:buClr>
                <a:schemeClr val="accent6"/>
              </a:buClr>
              <a:buSzPct val="100000"/>
              <a:buFont typeface="Noto Sans Symbols"/>
              <a:buChar char="▪"/>
              <a:defRPr sz="1300" b="0" i="0" u="none" strike="noStrike" cap="none">
                <a:solidFill>
                  <a:schemeClr val="dk2"/>
                </a:solidFill>
                <a:latin typeface="Source Sans Pro"/>
                <a:ea typeface="Source Sans Pro"/>
                <a:cs typeface="Source Sans Pro"/>
                <a:sym typeface="Source Sans Pro"/>
              </a:defRPr>
            </a:lvl5pPr>
            <a:lvl6pPr marL="1554480" marR="0" lvl="5" indent="-106680" algn="l" rtl="0">
              <a:spcBef>
                <a:spcPts val="240"/>
              </a:spcBef>
              <a:buClr>
                <a:schemeClr val="accent1"/>
              </a:buClr>
              <a:buSzPct val="100000"/>
              <a:buFont typeface="Noto Sans Symbols"/>
              <a:buChar char="▪"/>
              <a:defRPr sz="1200" b="0" i="0" u="none" strike="noStrike" cap="none">
                <a:solidFill>
                  <a:schemeClr val="dk2"/>
                </a:solidFill>
                <a:latin typeface="Source Sans Pro"/>
                <a:ea typeface="Source Sans Pro"/>
                <a:cs typeface="Source Sans Pro"/>
                <a:sym typeface="Source Sans Pro"/>
              </a:defRPr>
            </a:lvl6pPr>
            <a:lvl7pPr marL="1828800" marR="0" lvl="6" indent="-114300" algn="l" rtl="0">
              <a:spcBef>
                <a:spcPts val="240"/>
              </a:spcBef>
              <a:buClr>
                <a:schemeClr val="accent2"/>
              </a:buClr>
              <a:buSzPct val="100000"/>
              <a:buFont typeface="Noto Sans Symbols"/>
              <a:buChar char="▪"/>
              <a:defRPr sz="1200" b="0" i="0" u="none" strike="noStrike" cap="none">
                <a:solidFill>
                  <a:schemeClr val="dk2"/>
                </a:solidFill>
                <a:latin typeface="Source Sans Pro"/>
                <a:ea typeface="Source Sans Pro"/>
                <a:cs typeface="Source Sans Pro"/>
                <a:sym typeface="Source Sans Pro"/>
              </a:defRPr>
            </a:lvl7pPr>
            <a:lvl8pPr marL="2103120" marR="0" lvl="7" indent="-109220" algn="l" rtl="0">
              <a:spcBef>
                <a:spcPts val="240"/>
              </a:spcBef>
              <a:buClr>
                <a:schemeClr val="accent3"/>
              </a:buClr>
              <a:buSzPct val="100000"/>
              <a:buFont typeface="Noto Sans Symbols"/>
              <a:buChar char="▪"/>
              <a:defRPr sz="1200" b="0" i="0" u="none" strike="noStrike" cap="none">
                <a:solidFill>
                  <a:schemeClr val="dk2"/>
                </a:solidFill>
                <a:latin typeface="Source Sans Pro"/>
                <a:ea typeface="Source Sans Pro"/>
                <a:cs typeface="Source Sans Pro"/>
                <a:sym typeface="Source Sans Pro"/>
              </a:defRPr>
            </a:lvl8pPr>
            <a:lvl9pPr marL="2377440" marR="0" lvl="8" indent="-116839" algn="l" rtl="0">
              <a:spcBef>
                <a:spcPts val="240"/>
              </a:spcBef>
              <a:buClr>
                <a:schemeClr val="accent5"/>
              </a:buClr>
              <a:buSzPct val="100000"/>
              <a:buFont typeface="Noto Sans Symbols"/>
              <a:buChar char="▪"/>
              <a:defRPr sz="1200" b="0" i="0" u="none" strike="noStrike" cap="none">
                <a:solidFill>
                  <a:schemeClr val="dk2"/>
                </a:solidFill>
                <a:latin typeface="Source Sans Pro"/>
                <a:ea typeface="Source Sans Pro"/>
                <a:cs typeface="Source Sans Pro"/>
                <a:sym typeface="Source Sans Pro"/>
              </a:defRPr>
            </a:lvl9pPr>
          </a:lstStyle>
          <a:p>
            <a:endParaRPr/>
          </a:p>
        </p:txBody>
      </p:sp>
      <p:sp>
        <p:nvSpPr>
          <p:cNvPr id="14" name="Shape 14"/>
          <p:cNvSpPr txBox="1">
            <a:spLocks noGrp="1"/>
          </p:cNvSpPr>
          <p:nvPr>
            <p:ph type="dt" idx="10"/>
          </p:nvPr>
        </p:nvSpPr>
        <p:spPr>
          <a:xfrm>
            <a:off x="370887" y="6356350"/>
            <a:ext cx="2133599" cy="27431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Arial"/>
              <a:buNone/>
              <a:defRPr sz="1100" b="0" i="0" u="none" strike="noStrike" cap="none">
                <a:solidFill>
                  <a:schemeClr val="dk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 name="Shape 15"/>
          <p:cNvSpPr txBox="1">
            <a:spLocks noGrp="1"/>
          </p:cNvSpPr>
          <p:nvPr>
            <p:ph type="ftr" idx="11"/>
          </p:nvPr>
        </p:nvSpPr>
        <p:spPr>
          <a:xfrm>
            <a:off x="3048000" y="6356350"/>
            <a:ext cx="3352799" cy="27431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2"/>
              </a:buClr>
              <a:buFont typeface="Arial"/>
              <a:buNone/>
              <a:defRPr sz="1100" b="0" i="0" u="none" strike="noStrike" cap="none">
                <a:solidFill>
                  <a:schemeClr val="dk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8234679" y="6355080"/>
            <a:ext cx="582966" cy="27431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Source Sans Pro"/>
              <a:buNone/>
            </a:pPr>
            <a:fld id="{00000000-1234-1234-1234-123412341234}" type="slidenum">
              <a:rPr lang="en-US" sz="1100" b="0" i="0" u="none" strike="noStrike" cap="none">
                <a:solidFill>
                  <a:schemeClr val="dk2"/>
                </a:solidFill>
                <a:latin typeface="Source Sans Pro"/>
                <a:ea typeface="Source Sans Pro"/>
                <a:cs typeface="Source Sans Pro"/>
                <a:sym typeface="Source Sans Pro"/>
              </a:rPr>
              <a:t>‹#›</a:t>
            </a:fld>
            <a:endParaRPr lang="en-US" sz="1100" b="0" i="0" u="none" strike="noStrike" cap="none">
              <a:solidFill>
                <a:schemeClr val="dk2"/>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1"/>
        <p:cNvGrpSpPr/>
        <p:nvPr/>
      </p:nvGrpSpPr>
      <p:grpSpPr>
        <a:xfrm>
          <a:off x="0" y="0"/>
          <a:ext cx="0" cy="0"/>
          <a:chOff x="0" y="0"/>
          <a:chExt cx="0" cy="0"/>
        </a:xfrm>
      </p:grpSpPr>
      <p:sp>
        <p:nvSpPr>
          <p:cNvPr id="102" name="Shape 102"/>
          <p:cNvSpPr txBox="1">
            <a:spLocks noGrp="1"/>
          </p:cNvSpPr>
          <p:nvPr>
            <p:ph type="subTitle" idx="1"/>
          </p:nvPr>
        </p:nvSpPr>
        <p:spPr>
          <a:xfrm>
            <a:off x="152401" y="4593771"/>
            <a:ext cx="6672941" cy="18288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spcAft>
                <a:spcPts val="0"/>
              </a:spcAft>
              <a:buClr>
                <a:schemeClr val="accent1"/>
              </a:buClr>
              <a:buSzPct val="25000"/>
              <a:buFont typeface="Noto Sans Symbols"/>
              <a:buNone/>
            </a:pPr>
            <a:r>
              <a:rPr lang="en-US" sz="1757" b="0" i="0" u="none" strike="noStrike" cap="none">
                <a:solidFill>
                  <a:srgbClr val="FFFFFF"/>
                </a:solidFill>
                <a:latin typeface="Times New Roman"/>
                <a:ea typeface="Times New Roman"/>
                <a:cs typeface="Times New Roman"/>
                <a:sym typeface="Times New Roman"/>
              </a:rPr>
              <a:t>Auriel Jasper-Morris</a:t>
            </a:r>
          </a:p>
          <a:p>
            <a:pPr marL="0" marR="0" lvl="0" indent="0" algn="l" rtl="0">
              <a:lnSpc>
                <a:spcPct val="80000"/>
              </a:lnSpc>
              <a:spcBef>
                <a:spcPts val="351"/>
              </a:spcBef>
              <a:spcAft>
                <a:spcPts val="0"/>
              </a:spcAft>
              <a:buClr>
                <a:schemeClr val="accent1"/>
              </a:buClr>
              <a:buSzPct val="25000"/>
              <a:buFont typeface="Noto Sans Symbols"/>
              <a:buNone/>
            </a:pPr>
            <a:r>
              <a:rPr lang="en-US" sz="1757" b="0" i="0" u="none" strike="noStrike" cap="none">
                <a:solidFill>
                  <a:srgbClr val="FFFFFF"/>
                </a:solidFill>
                <a:latin typeface="Times New Roman"/>
                <a:ea typeface="Times New Roman"/>
                <a:cs typeface="Times New Roman"/>
                <a:sym typeface="Times New Roman"/>
              </a:rPr>
              <a:t>Department of Psychology, Xavier University of Louisiana</a:t>
            </a:r>
          </a:p>
          <a:p>
            <a:pPr marL="0" marR="0" lvl="0" indent="0" algn="l" rtl="0">
              <a:lnSpc>
                <a:spcPct val="80000"/>
              </a:lnSpc>
              <a:spcBef>
                <a:spcPts val="351"/>
              </a:spcBef>
              <a:spcAft>
                <a:spcPts val="0"/>
              </a:spcAft>
              <a:buClr>
                <a:schemeClr val="accent1"/>
              </a:buClr>
              <a:buSzPct val="25000"/>
              <a:buFont typeface="Noto Sans Symbols"/>
              <a:buNone/>
            </a:pPr>
            <a:endParaRPr sz="1757" b="0" i="0" u="none" strike="noStrike" cap="none">
              <a:solidFill>
                <a:srgbClr val="FFFFFF"/>
              </a:solidFill>
              <a:latin typeface="Times New Roman"/>
              <a:ea typeface="Times New Roman"/>
              <a:cs typeface="Times New Roman"/>
              <a:sym typeface="Times New Roman"/>
            </a:endParaRPr>
          </a:p>
          <a:p>
            <a:pPr marL="0" marR="0" lvl="0" indent="0" algn="l" rtl="0">
              <a:lnSpc>
                <a:spcPct val="80000"/>
              </a:lnSpc>
              <a:spcBef>
                <a:spcPts val="351"/>
              </a:spcBef>
              <a:spcAft>
                <a:spcPts val="0"/>
              </a:spcAft>
              <a:buClr>
                <a:schemeClr val="accent1"/>
              </a:buClr>
              <a:buSzPct val="25000"/>
              <a:buFont typeface="Noto Sans Symbols"/>
              <a:buNone/>
            </a:pPr>
            <a:r>
              <a:rPr lang="en-US" sz="1757" b="0" i="0" u="none" strike="noStrike" cap="none">
                <a:solidFill>
                  <a:srgbClr val="FFFFFF"/>
                </a:solidFill>
                <a:latin typeface="Times New Roman"/>
                <a:ea typeface="Times New Roman"/>
                <a:cs typeface="Times New Roman"/>
                <a:sym typeface="Times New Roman"/>
              </a:rPr>
              <a:t>Amelia Talley, Ph.D.</a:t>
            </a:r>
          </a:p>
          <a:p>
            <a:pPr marL="0" marR="0" lvl="0" indent="0" algn="l" rtl="0">
              <a:lnSpc>
                <a:spcPct val="80000"/>
              </a:lnSpc>
              <a:spcBef>
                <a:spcPts val="351"/>
              </a:spcBef>
              <a:spcAft>
                <a:spcPts val="0"/>
              </a:spcAft>
              <a:buClr>
                <a:schemeClr val="accent1"/>
              </a:buClr>
              <a:buSzPct val="25000"/>
              <a:buFont typeface="Noto Sans Symbols"/>
              <a:buNone/>
            </a:pPr>
            <a:r>
              <a:rPr lang="en-US" sz="1757" b="0" i="0" u="none" strike="noStrike" cap="none">
                <a:solidFill>
                  <a:srgbClr val="FFFFFF"/>
                </a:solidFill>
                <a:latin typeface="Times New Roman"/>
                <a:ea typeface="Times New Roman"/>
                <a:cs typeface="Times New Roman"/>
                <a:sym typeface="Times New Roman"/>
              </a:rPr>
              <a:t>Department of Psychological Sciences, Texas Tech University  </a:t>
            </a:r>
          </a:p>
        </p:txBody>
      </p:sp>
      <p:sp>
        <p:nvSpPr>
          <p:cNvPr id="103" name="Shape 103"/>
          <p:cNvSpPr txBox="1">
            <a:spLocks noGrp="1"/>
          </p:cNvSpPr>
          <p:nvPr>
            <p:ph type="title"/>
          </p:nvPr>
        </p:nvSpPr>
        <p:spPr>
          <a:xfrm>
            <a:off x="457200" y="2052959"/>
            <a:ext cx="6324600" cy="1828800"/>
          </a:xfrm>
          <a:prstGeom prst="rect">
            <a:avLst/>
          </a:prstGeom>
          <a:noFill/>
          <a:ln>
            <a:noFill/>
          </a:ln>
        </p:spPr>
        <p:txBody>
          <a:bodyPr lIns="91425" tIns="45700" rIns="91425" bIns="45700" anchor="ctr" anchorCtr="0">
            <a:noAutofit/>
          </a:bodyPr>
          <a:lstStyle/>
          <a:p>
            <a:pPr marL="0" marR="0" lvl="0" indent="0" algn="r" rtl="0">
              <a:spcBef>
                <a:spcPts val="0"/>
              </a:spcBef>
              <a:buClr>
                <a:schemeClr val="lt1"/>
              </a:buClr>
              <a:buSzPct val="25000"/>
              <a:buFont typeface="Source Sans Pro"/>
              <a:buNone/>
            </a:pPr>
            <a:r>
              <a:rPr lang="en-US" sz="4200" b="0" i="0" u="none" strike="noStrike" cap="none" dirty="0">
                <a:solidFill>
                  <a:schemeClr val="lt1"/>
                </a:solidFill>
                <a:latin typeface="Times New Roman"/>
                <a:ea typeface="Times New Roman"/>
                <a:cs typeface="Times New Roman"/>
                <a:sym typeface="Times New Roman"/>
              </a:rPr>
              <a:t>PERSPECTIVE TAKING AND RELATIONSHIP ADVICE</a:t>
            </a:r>
          </a:p>
        </p:txBody>
      </p:sp>
      <p:sp>
        <p:nvSpPr>
          <p:cNvPr id="104" name="Shape 104"/>
          <p:cNvSpPr/>
          <p:nvPr/>
        </p:nvSpPr>
        <p:spPr>
          <a:xfrm>
            <a:off x="4454819" y="3275111"/>
            <a:ext cx="234360"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pic>
        <p:nvPicPr>
          <p:cNvPr id="105" name="Shape 105"/>
          <p:cNvPicPr preferRelativeResize="0"/>
          <p:nvPr/>
        </p:nvPicPr>
        <p:blipFill rotWithShape="1">
          <a:blip r:embed="rId3">
            <a:alphaModFix/>
          </a:blip>
          <a:srcRect/>
          <a:stretch/>
        </p:blipFill>
        <p:spPr>
          <a:xfrm>
            <a:off x="6999910" y="4365169"/>
            <a:ext cx="2002535" cy="2373378"/>
          </a:xfrm>
          <a:prstGeom prst="rect">
            <a:avLst/>
          </a:prstGeom>
          <a:noFill/>
          <a:ln>
            <a:noFill/>
          </a:ln>
        </p:spPr>
      </p:pic>
      <p:pic>
        <p:nvPicPr>
          <p:cNvPr id="106" name="Shape 106"/>
          <p:cNvPicPr preferRelativeResize="0"/>
          <p:nvPr/>
        </p:nvPicPr>
        <p:blipFill rotWithShape="1">
          <a:blip r:embed="rId4">
            <a:alphaModFix/>
          </a:blip>
          <a:srcRect/>
          <a:stretch/>
        </p:blipFill>
        <p:spPr>
          <a:xfrm>
            <a:off x="6999910" y="174170"/>
            <a:ext cx="2006067" cy="2002971"/>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368100" y="1683900"/>
            <a:ext cx="8407799" cy="4740300"/>
          </a:xfrm>
          <a:prstGeom prst="rect">
            <a:avLst/>
          </a:prstGeom>
          <a:noFill/>
          <a:ln>
            <a:noFill/>
          </a:ln>
        </p:spPr>
        <p:txBody>
          <a:bodyPr lIns="91425" tIns="91425" rIns="91425" bIns="91425" anchor="t" anchorCtr="0">
            <a:noAutofit/>
          </a:bodyPr>
          <a:lstStyle/>
          <a:p>
            <a:pPr marL="274320" marR="0" lvl="0" indent="-236220" algn="l" rtl="0">
              <a:spcBef>
                <a:spcPts val="0"/>
              </a:spcBef>
              <a:spcAft>
                <a:spcPts val="0"/>
              </a:spcAft>
              <a:buClr>
                <a:schemeClr val="accent1"/>
              </a:buClr>
              <a:buSzPct val="25000"/>
              <a:buFont typeface="Noto Sans Symbols"/>
              <a:buNone/>
            </a:pPr>
            <a:r>
              <a:rPr lang="en-US" sz="2400" b="0" i="0" u="sng" strike="noStrike" cap="none">
                <a:solidFill>
                  <a:srgbClr val="000000"/>
                </a:solidFill>
                <a:latin typeface="Times New Roman"/>
                <a:ea typeface="Times New Roman"/>
                <a:cs typeface="Times New Roman"/>
                <a:sym typeface="Times New Roman"/>
              </a:rPr>
              <a:t>Highlighting Task </a:t>
            </a:r>
          </a:p>
          <a:p>
            <a:pPr marL="274320" marR="0" lvl="0" indent="-236220" algn="l" rtl="0">
              <a:spcBef>
                <a:spcPts val="0"/>
              </a:spcBef>
              <a:spcAft>
                <a:spcPts val="0"/>
              </a:spcAft>
              <a:buClr>
                <a:schemeClr val="accent1"/>
              </a:buClr>
              <a:buSzPct val="25000"/>
              <a:buFont typeface="Noto Sans Symbols"/>
              <a:buNone/>
            </a:pPr>
            <a:r>
              <a:rPr lang="en-US" sz="2400" b="0" i="0" u="none" strike="noStrike" cap="none">
                <a:solidFill>
                  <a:schemeClr val="dk1"/>
                </a:solidFill>
                <a:latin typeface="Times New Roman"/>
                <a:ea typeface="Times New Roman"/>
                <a:cs typeface="Times New Roman"/>
                <a:sym typeface="Times New Roman"/>
              </a:rPr>
              <a:t>(egosystem [I, Me, My] vs. ecosystem [We, Us, Our])</a:t>
            </a:r>
          </a:p>
          <a:p>
            <a:pPr marL="274320" marR="0" lvl="0" indent="-236220" algn="l" rtl="0">
              <a:spcBef>
                <a:spcPts val="0"/>
              </a:spcBef>
              <a:spcAft>
                <a:spcPts val="0"/>
              </a:spcAft>
              <a:buClr>
                <a:schemeClr val="accent1"/>
              </a:buClr>
              <a:buSzPct val="25000"/>
              <a:buFont typeface="Noto Sans Symbols"/>
              <a:buNone/>
            </a:pPr>
            <a:endParaRPr sz="2200" b="0"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chemeClr val="dk1"/>
              </a:buClr>
              <a:buSzPct val="25000"/>
              <a:buFont typeface="Arial"/>
              <a:buNone/>
            </a:pPr>
            <a:r>
              <a:rPr lang="en-US" sz="2200" b="0" i="0" u="none" strike="noStrike" cap="none">
                <a:solidFill>
                  <a:srgbClr val="333333"/>
                </a:solidFill>
                <a:highlight>
                  <a:srgbClr val="1A9641"/>
                </a:highlight>
                <a:latin typeface="Times New Roman"/>
                <a:ea typeface="Times New Roman"/>
                <a:cs typeface="Times New Roman"/>
                <a:sym typeface="Times New Roman"/>
              </a:rPr>
              <a:t>Highlight</a:t>
            </a:r>
          </a:p>
          <a:p>
            <a:pPr marL="0" marR="0" lvl="0" indent="0" algn="l" rtl="0">
              <a:lnSpc>
                <a:spcPct val="115000"/>
              </a:lnSpc>
              <a:spcBef>
                <a:spcPts val="0"/>
              </a:spcBef>
              <a:spcAft>
                <a:spcPts val="0"/>
              </a:spcAft>
              <a:buClr>
                <a:schemeClr val="dk1"/>
              </a:buClr>
              <a:buSzPct val="25000"/>
              <a:buFont typeface="Arial"/>
              <a:buNone/>
            </a:pPr>
            <a:r>
              <a:rPr lang="en-US" sz="2200" b="0" i="0" u="none" strike="noStrike" cap="none">
                <a:solidFill>
                  <a:srgbClr val="333333"/>
                </a:solidFill>
                <a:highlight>
                  <a:srgbClr val="1A9641"/>
                </a:highlight>
                <a:latin typeface="Times New Roman"/>
                <a:ea typeface="Times New Roman"/>
                <a:cs typeface="Times New Roman"/>
                <a:sym typeface="Times New Roman"/>
              </a:rPr>
              <a:t>I</a:t>
            </a:r>
            <a:r>
              <a:rPr lang="en-US" sz="2200" b="0" i="0" u="none" strike="noStrike" cap="none">
                <a:solidFill>
                  <a:srgbClr val="333333"/>
                </a:solidFill>
                <a:highlight>
                  <a:srgbClr val="FBFBFD"/>
                </a:highlight>
                <a:latin typeface="Times New Roman"/>
                <a:ea typeface="Times New Roman"/>
                <a:cs typeface="Times New Roman"/>
                <a:sym typeface="Times New Roman"/>
              </a:rPr>
              <a:t> go to the city often. </a:t>
            </a:r>
            <a:r>
              <a:rPr lang="en-US" sz="2200" b="0" i="0" u="none" strike="noStrike" cap="none">
                <a:solidFill>
                  <a:srgbClr val="333333"/>
                </a:solidFill>
                <a:highlight>
                  <a:srgbClr val="209946"/>
                </a:highlight>
                <a:latin typeface="Times New Roman"/>
                <a:ea typeface="Times New Roman"/>
                <a:cs typeface="Times New Roman"/>
                <a:sym typeface="Times New Roman"/>
              </a:rPr>
              <a:t>My</a:t>
            </a:r>
            <a:r>
              <a:rPr lang="en-US" sz="2200" b="0" i="0" u="none" strike="noStrike" cap="none">
                <a:solidFill>
                  <a:srgbClr val="333333"/>
                </a:solidFill>
                <a:highlight>
                  <a:srgbClr val="FBFBFD"/>
                </a:highlight>
                <a:latin typeface="Times New Roman"/>
                <a:ea typeface="Times New Roman"/>
                <a:cs typeface="Times New Roman"/>
                <a:sym typeface="Times New Roman"/>
              </a:rPr>
              <a:t> </a:t>
            </a:r>
            <a:r>
              <a:rPr lang="en-US" sz="2200" b="0" i="0" u="none" strike="noStrike" cap="none">
                <a:solidFill>
                  <a:srgbClr val="333333"/>
                </a:solidFill>
                <a:highlight>
                  <a:srgbClr val="DAEEE1"/>
                </a:highlight>
                <a:latin typeface="Times New Roman"/>
                <a:ea typeface="Times New Roman"/>
                <a:cs typeface="Times New Roman"/>
                <a:sym typeface="Times New Roman"/>
              </a:rPr>
              <a:t>anticipation</a:t>
            </a:r>
            <a:r>
              <a:rPr lang="en-US" sz="2200" b="0" i="0" u="none" strike="noStrike" cap="none">
                <a:solidFill>
                  <a:srgbClr val="333333"/>
                </a:solidFill>
                <a:highlight>
                  <a:srgbClr val="FBFBFD"/>
                </a:highlight>
                <a:latin typeface="Times New Roman"/>
                <a:ea typeface="Times New Roman"/>
                <a:cs typeface="Times New Roman"/>
                <a:sym typeface="Times New Roman"/>
              </a:rPr>
              <a:t> </a:t>
            </a:r>
            <a:r>
              <a:rPr lang="en-US" sz="2200" b="0" i="0" u="none" strike="noStrike" cap="none">
                <a:solidFill>
                  <a:srgbClr val="333333"/>
                </a:solidFill>
                <a:highlight>
                  <a:srgbClr val="DCEFE2"/>
                </a:highlight>
                <a:latin typeface="Times New Roman"/>
                <a:ea typeface="Times New Roman"/>
                <a:cs typeface="Times New Roman"/>
                <a:sym typeface="Times New Roman"/>
              </a:rPr>
              <a:t>fills</a:t>
            </a:r>
            <a:r>
              <a:rPr lang="en-US" sz="2200" b="0" i="0" u="none" strike="noStrike" cap="none">
                <a:solidFill>
                  <a:srgbClr val="333333"/>
                </a:solidFill>
                <a:highlight>
                  <a:srgbClr val="FBFBFD"/>
                </a:highlight>
                <a:latin typeface="Times New Roman"/>
                <a:ea typeface="Times New Roman"/>
                <a:cs typeface="Times New Roman"/>
                <a:sym typeface="Times New Roman"/>
              </a:rPr>
              <a:t> </a:t>
            </a:r>
            <a:r>
              <a:rPr lang="en-US" sz="2200" b="0" i="0" u="none" strike="noStrike" cap="none">
                <a:solidFill>
                  <a:srgbClr val="333333"/>
                </a:solidFill>
                <a:highlight>
                  <a:srgbClr val="35A258"/>
                </a:highlight>
                <a:latin typeface="Times New Roman"/>
                <a:ea typeface="Times New Roman"/>
                <a:cs typeface="Times New Roman"/>
                <a:sym typeface="Times New Roman"/>
              </a:rPr>
              <a:t>me</a:t>
            </a:r>
            <a:r>
              <a:rPr lang="en-US" sz="2200" b="0" i="0" u="none" strike="noStrike" cap="none">
                <a:solidFill>
                  <a:srgbClr val="333333"/>
                </a:solidFill>
                <a:highlight>
                  <a:srgbClr val="FBFBFD"/>
                </a:highlight>
                <a:latin typeface="Times New Roman"/>
                <a:ea typeface="Times New Roman"/>
                <a:cs typeface="Times New Roman"/>
                <a:sym typeface="Times New Roman"/>
              </a:rPr>
              <a:t> as </a:t>
            </a:r>
            <a:r>
              <a:rPr lang="en-US" sz="2200" b="0" i="0" u="none" strike="noStrike" cap="none">
                <a:solidFill>
                  <a:srgbClr val="333333"/>
                </a:solidFill>
                <a:highlight>
                  <a:srgbClr val="239A49"/>
                </a:highlight>
                <a:latin typeface="Times New Roman"/>
                <a:ea typeface="Times New Roman"/>
                <a:cs typeface="Times New Roman"/>
                <a:sym typeface="Times New Roman"/>
              </a:rPr>
              <a:t>I</a:t>
            </a:r>
            <a:r>
              <a:rPr lang="en-US" sz="2200" b="0" i="0" u="none" strike="noStrike" cap="none">
                <a:solidFill>
                  <a:srgbClr val="333333"/>
                </a:solidFill>
                <a:highlight>
                  <a:srgbClr val="FBFBFD"/>
                </a:highlight>
                <a:latin typeface="Times New Roman"/>
                <a:ea typeface="Times New Roman"/>
                <a:cs typeface="Times New Roman"/>
                <a:sym typeface="Times New Roman"/>
              </a:rPr>
              <a:t> see the </a:t>
            </a:r>
            <a:r>
              <a:rPr lang="en-US" sz="2200" b="0" i="0" u="none" strike="noStrike" cap="none">
                <a:solidFill>
                  <a:srgbClr val="333333"/>
                </a:solidFill>
                <a:highlight>
                  <a:srgbClr val="DBEEE1"/>
                </a:highlight>
                <a:latin typeface="Times New Roman"/>
                <a:ea typeface="Times New Roman"/>
                <a:cs typeface="Times New Roman"/>
                <a:sym typeface="Times New Roman"/>
              </a:rPr>
              <a:t>skyscrapers</a:t>
            </a:r>
            <a:r>
              <a:rPr lang="en-US" sz="2200" b="0" i="0" u="none" strike="noStrike" cap="none">
                <a:solidFill>
                  <a:srgbClr val="333333"/>
                </a:solidFill>
                <a:highlight>
                  <a:srgbClr val="FBFBFD"/>
                </a:highlight>
                <a:latin typeface="Times New Roman"/>
                <a:ea typeface="Times New Roman"/>
                <a:cs typeface="Times New Roman"/>
                <a:sym typeface="Times New Roman"/>
              </a:rPr>
              <a:t> </a:t>
            </a:r>
            <a:r>
              <a:rPr lang="en-US" sz="2200" b="0" i="0" u="none" strike="noStrike" cap="none">
                <a:solidFill>
                  <a:srgbClr val="333333"/>
                </a:solidFill>
                <a:highlight>
                  <a:srgbClr val="DCEFE2"/>
                </a:highlight>
                <a:latin typeface="Times New Roman"/>
                <a:ea typeface="Times New Roman"/>
                <a:cs typeface="Times New Roman"/>
                <a:sym typeface="Times New Roman"/>
              </a:rPr>
              <a:t>come</a:t>
            </a:r>
            <a:r>
              <a:rPr lang="en-US" sz="2200" b="0" i="0" u="none" strike="noStrike" cap="none">
                <a:solidFill>
                  <a:srgbClr val="333333"/>
                </a:solidFill>
                <a:highlight>
                  <a:srgbClr val="FBFBFD"/>
                </a:highlight>
                <a:latin typeface="Times New Roman"/>
                <a:ea typeface="Times New Roman"/>
                <a:cs typeface="Times New Roman"/>
                <a:sym typeface="Times New Roman"/>
              </a:rPr>
              <a:t> into view. </a:t>
            </a:r>
            <a:r>
              <a:rPr lang="en-US" sz="2200" b="0" i="0" u="none" strike="noStrike" cap="none">
                <a:solidFill>
                  <a:srgbClr val="333333"/>
                </a:solidFill>
                <a:highlight>
                  <a:srgbClr val="1F9845"/>
                </a:highlight>
                <a:latin typeface="Times New Roman"/>
                <a:ea typeface="Times New Roman"/>
                <a:cs typeface="Times New Roman"/>
                <a:sym typeface="Times New Roman"/>
              </a:rPr>
              <a:t>I</a:t>
            </a:r>
            <a:r>
              <a:rPr lang="en-US" sz="2200" b="0" i="0" u="none" strike="noStrike" cap="none">
                <a:solidFill>
                  <a:srgbClr val="333333"/>
                </a:solidFill>
                <a:highlight>
                  <a:srgbClr val="FBFBFD"/>
                </a:highlight>
                <a:latin typeface="Times New Roman"/>
                <a:ea typeface="Times New Roman"/>
                <a:cs typeface="Times New Roman"/>
                <a:sym typeface="Times New Roman"/>
              </a:rPr>
              <a:t> allow </a:t>
            </a:r>
            <a:r>
              <a:rPr lang="en-US" sz="2200" b="0" i="0" u="none" strike="noStrike" cap="none">
                <a:solidFill>
                  <a:srgbClr val="333333"/>
                </a:solidFill>
                <a:highlight>
                  <a:srgbClr val="D4EBDB"/>
                </a:highlight>
                <a:latin typeface="Times New Roman"/>
                <a:ea typeface="Times New Roman"/>
                <a:cs typeface="Times New Roman"/>
                <a:sym typeface="Times New Roman"/>
              </a:rPr>
              <a:t>myself</a:t>
            </a:r>
            <a:r>
              <a:rPr lang="en-US" sz="2200" b="0" i="0" u="none" strike="noStrike" cap="none">
                <a:solidFill>
                  <a:srgbClr val="333333"/>
                </a:solidFill>
                <a:highlight>
                  <a:srgbClr val="FBFBFD"/>
                </a:highlight>
                <a:latin typeface="Times New Roman"/>
                <a:ea typeface="Times New Roman"/>
                <a:cs typeface="Times New Roman"/>
                <a:sym typeface="Times New Roman"/>
              </a:rPr>
              <a:t> to </a:t>
            </a:r>
            <a:r>
              <a:rPr lang="en-US" sz="2200" b="0" i="0" u="none" strike="noStrike" cap="none">
                <a:solidFill>
                  <a:srgbClr val="333333"/>
                </a:solidFill>
                <a:highlight>
                  <a:srgbClr val="DCEFE2"/>
                </a:highlight>
                <a:latin typeface="Times New Roman"/>
                <a:ea typeface="Times New Roman"/>
                <a:cs typeface="Times New Roman"/>
                <a:sym typeface="Times New Roman"/>
              </a:rPr>
              <a:t>explore</a:t>
            </a:r>
            <a:r>
              <a:rPr lang="en-US" sz="2200" b="0" i="0" u="none" strike="noStrike" cap="none">
                <a:solidFill>
                  <a:srgbClr val="333333"/>
                </a:solidFill>
                <a:highlight>
                  <a:srgbClr val="FBFBFD"/>
                </a:highlight>
                <a:latin typeface="Times New Roman"/>
                <a:ea typeface="Times New Roman"/>
                <a:cs typeface="Times New Roman"/>
                <a:sym typeface="Times New Roman"/>
              </a:rPr>
              <a:t> every corner, never letting an attraction escape </a:t>
            </a:r>
            <a:r>
              <a:rPr lang="en-US" sz="2200" b="0" i="0" u="none" strike="noStrike" cap="none">
                <a:solidFill>
                  <a:srgbClr val="333333"/>
                </a:solidFill>
                <a:highlight>
                  <a:srgbClr val="2D9F51"/>
                </a:highlight>
                <a:latin typeface="Times New Roman"/>
                <a:ea typeface="Times New Roman"/>
                <a:cs typeface="Times New Roman"/>
                <a:sym typeface="Times New Roman"/>
              </a:rPr>
              <a:t>me.</a:t>
            </a:r>
            <a:r>
              <a:rPr lang="en-US" sz="2200" b="0" i="0" u="none" strike="noStrike" cap="none">
                <a:solidFill>
                  <a:srgbClr val="333333"/>
                </a:solidFill>
                <a:highlight>
                  <a:srgbClr val="FBFBFD"/>
                </a:highlight>
                <a:latin typeface="Times New Roman"/>
                <a:ea typeface="Times New Roman"/>
                <a:cs typeface="Times New Roman"/>
                <a:sym typeface="Times New Roman"/>
              </a:rPr>
              <a:t> </a:t>
            </a:r>
            <a:r>
              <a:rPr lang="en-US" sz="2200" b="0" i="0" u="none" strike="noStrike" cap="none">
                <a:solidFill>
                  <a:srgbClr val="333333"/>
                </a:solidFill>
                <a:highlight>
                  <a:srgbClr val="249B49"/>
                </a:highlight>
                <a:latin typeface="Times New Roman"/>
                <a:ea typeface="Times New Roman"/>
                <a:cs typeface="Times New Roman"/>
                <a:sym typeface="Times New Roman"/>
              </a:rPr>
              <a:t>My</a:t>
            </a:r>
            <a:r>
              <a:rPr lang="en-US" sz="2200" b="0" i="0" u="none" strike="noStrike" cap="none">
                <a:solidFill>
                  <a:srgbClr val="333333"/>
                </a:solidFill>
                <a:highlight>
                  <a:srgbClr val="FBFBFD"/>
                </a:highlight>
                <a:latin typeface="Times New Roman"/>
                <a:ea typeface="Times New Roman"/>
                <a:cs typeface="Times New Roman"/>
                <a:sym typeface="Times New Roman"/>
              </a:rPr>
              <a:t> voice fills the air and street. </a:t>
            </a:r>
            <a:r>
              <a:rPr lang="en-US" sz="2200" b="0" i="0" u="none" strike="noStrike" cap="none">
                <a:solidFill>
                  <a:srgbClr val="333333"/>
                </a:solidFill>
                <a:highlight>
                  <a:srgbClr val="1F9846"/>
                </a:highlight>
                <a:latin typeface="Times New Roman"/>
                <a:ea typeface="Times New Roman"/>
                <a:cs typeface="Times New Roman"/>
                <a:sym typeface="Times New Roman"/>
              </a:rPr>
              <a:t>I</a:t>
            </a:r>
            <a:r>
              <a:rPr lang="en-US" sz="2200" b="0" i="0" u="none" strike="noStrike" cap="none">
                <a:solidFill>
                  <a:srgbClr val="333333"/>
                </a:solidFill>
                <a:highlight>
                  <a:srgbClr val="FBFBFD"/>
                </a:highlight>
                <a:latin typeface="Times New Roman"/>
                <a:ea typeface="Times New Roman"/>
                <a:cs typeface="Times New Roman"/>
                <a:sym typeface="Times New Roman"/>
              </a:rPr>
              <a:t>see all the sights, </a:t>
            </a:r>
            <a:r>
              <a:rPr lang="en-US" sz="2200" b="0" i="0" u="none" strike="noStrike" cap="none">
                <a:solidFill>
                  <a:srgbClr val="333333"/>
                </a:solidFill>
                <a:highlight>
                  <a:srgbClr val="219947"/>
                </a:highlight>
                <a:latin typeface="Times New Roman"/>
                <a:ea typeface="Times New Roman"/>
                <a:cs typeface="Times New Roman"/>
                <a:sym typeface="Times New Roman"/>
              </a:rPr>
              <a:t>I</a:t>
            </a:r>
            <a:r>
              <a:rPr lang="en-US" sz="2200" b="0" i="0" u="none" strike="noStrike" cap="none">
                <a:solidFill>
                  <a:srgbClr val="333333"/>
                </a:solidFill>
                <a:highlight>
                  <a:srgbClr val="FBFBFD"/>
                </a:highlight>
                <a:latin typeface="Times New Roman"/>
                <a:ea typeface="Times New Roman"/>
                <a:cs typeface="Times New Roman"/>
                <a:sym typeface="Times New Roman"/>
              </a:rPr>
              <a:t> window shop, and everywhere </a:t>
            </a:r>
            <a:r>
              <a:rPr lang="en-US" sz="2200" b="0" i="0" u="none" strike="noStrike" cap="none">
                <a:solidFill>
                  <a:srgbClr val="333333"/>
                </a:solidFill>
                <a:highlight>
                  <a:srgbClr val="259B4A"/>
                </a:highlight>
                <a:latin typeface="Times New Roman"/>
                <a:ea typeface="Times New Roman"/>
                <a:cs typeface="Times New Roman"/>
                <a:sym typeface="Times New Roman"/>
              </a:rPr>
              <a:t>I</a:t>
            </a:r>
            <a:r>
              <a:rPr lang="en-US" sz="2200" b="0" i="0" u="none" strike="noStrike" cap="none">
                <a:solidFill>
                  <a:srgbClr val="333333"/>
                </a:solidFill>
                <a:highlight>
                  <a:srgbClr val="FBFBFD"/>
                </a:highlight>
                <a:latin typeface="Times New Roman"/>
                <a:ea typeface="Times New Roman"/>
                <a:cs typeface="Times New Roman"/>
                <a:sym typeface="Times New Roman"/>
              </a:rPr>
              <a:t> go </a:t>
            </a:r>
            <a:r>
              <a:rPr lang="en-US" sz="2200" b="0" i="0" u="none" strike="noStrike" cap="none">
                <a:solidFill>
                  <a:srgbClr val="333333"/>
                </a:solidFill>
                <a:highlight>
                  <a:srgbClr val="249B49"/>
                </a:highlight>
                <a:latin typeface="Times New Roman"/>
                <a:ea typeface="Times New Roman"/>
                <a:cs typeface="Times New Roman"/>
                <a:sym typeface="Times New Roman"/>
              </a:rPr>
              <a:t>I</a:t>
            </a:r>
            <a:r>
              <a:rPr lang="en-US" sz="2200" b="0" i="0" u="none" strike="noStrike" cap="none">
                <a:solidFill>
                  <a:srgbClr val="333333"/>
                </a:solidFill>
                <a:highlight>
                  <a:srgbClr val="FBFBFD"/>
                </a:highlight>
                <a:latin typeface="Times New Roman"/>
                <a:ea typeface="Times New Roman"/>
                <a:cs typeface="Times New Roman"/>
                <a:sym typeface="Times New Roman"/>
              </a:rPr>
              <a:t> see </a:t>
            </a:r>
            <a:r>
              <a:rPr lang="en-US" sz="2200" b="0" i="0" u="none" strike="noStrike" cap="none">
                <a:solidFill>
                  <a:srgbClr val="333333"/>
                </a:solidFill>
                <a:highlight>
                  <a:srgbClr val="3FA760"/>
                </a:highlight>
                <a:latin typeface="Times New Roman"/>
                <a:ea typeface="Times New Roman"/>
                <a:cs typeface="Times New Roman"/>
                <a:sym typeface="Times New Roman"/>
              </a:rPr>
              <a:t>my</a:t>
            </a:r>
            <a:r>
              <a:rPr lang="en-US" sz="2200" b="0" i="0" u="none" strike="noStrike" cap="none">
                <a:solidFill>
                  <a:srgbClr val="333333"/>
                </a:solidFill>
                <a:highlight>
                  <a:srgbClr val="FBFBFD"/>
                </a:highlight>
                <a:latin typeface="Times New Roman"/>
                <a:ea typeface="Times New Roman"/>
                <a:cs typeface="Times New Roman"/>
                <a:sym typeface="Times New Roman"/>
              </a:rPr>
              <a:t> </a:t>
            </a:r>
            <a:r>
              <a:rPr lang="en-US" sz="2200" b="0" i="0" u="none" strike="noStrike" cap="none">
                <a:solidFill>
                  <a:srgbClr val="333333"/>
                </a:solidFill>
                <a:highlight>
                  <a:srgbClr val="DBEEE1"/>
                </a:highlight>
                <a:latin typeface="Times New Roman"/>
                <a:ea typeface="Times New Roman"/>
                <a:cs typeface="Times New Roman"/>
                <a:sym typeface="Times New Roman"/>
              </a:rPr>
              <a:t>reflection</a:t>
            </a:r>
            <a:r>
              <a:rPr lang="en-US" sz="2200" b="0" i="0" u="none" strike="noStrike" cap="none">
                <a:solidFill>
                  <a:srgbClr val="333333"/>
                </a:solidFill>
                <a:highlight>
                  <a:srgbClr val="FBFBFD"/>
                </a:highlight>
                <a:latin typeface="Times New Roman"/>
                <a:ea typeface="Times New Roman"/>
                <a:cs typeface="Times New Roman"/>
                <a:sym typeface="Times New Roman"/>
              </a:rPr>
              <a:t> looking back at </a:t>
            </a:r>
            <a:r>
              <a:rPr lang="en-US" sz="2200" b="0" i="0" u="none" strike="noStrike" cap="none">
                <a:solidFill>
                  <a:srgbClr val="333333"/>
                </a:solidFill>
                <a:highlight>
                  <a:srgbClr val="249B49"/>
                </a:highlight>
                <a:latin typeface="Times New Roman"/>
                <a:ea typeface="Times New Roman"/>
                <a:cs typeface="Times New Roman"/>
                <a:sym typeface="Times New Roman"/>
              </a:rPr>
              <a:t>me</a:t>
            </a:r>
            <a:r>
              <a:rPr lang="en-US" sz="2200" b="0" i="0" u="none" strike="noStrike" cap="none">
                <a:solidFill>
                  <a:srgbClr val="333333"/>
                </a:solidFill>
                <a:highlight>
                  <a:srgbClr val="FBFBFD"/>
                </a:highlight>
                <a:latin typeface="Times New Roman"/>
                <a:ea typeface="Times New Roman"/>
                <a:cs typeface="Times New Roman"/>
                <a:sym typeface="Times New Roman"/>
              </a:rPr>
              <a:t> </a:t>
            </a:r>
            <a:r>
              <a:rPr lang="en-US" sz="2200" b="0" i="0" u="none" strike="noStrike" cap="none">
                <a:solidFill>
                  <a:srgbClr val="333333"/>
                </a:solidFill>
                <a:highlight>
                  <a:srgbClr val="DCEFE2"/>
                </a:highlight>
                <a:latin typeface="Times New Roman"/>
                <a:ea typeface="Times New Roman"/>
                <a:cs typeface="Times New Roman"/>
                <a:sym typeface="Times New Roman"/>
              </a:rPr>
              <a:t>in</a:t>
            </a:r>
            <a:r>
              <a:rPr lang="en-US" sz="2200" b="0" i="0" u="none" strike="noStrike" cap="none">
                <a:solidFill>
                  <a:srgbClr val="333333"/>
                </a:solidFill>
                <a:highlight>
                  <a:srgbClr val="FBFBFD"/>
                </a:highlight>
                <a:latin typeface="Times New Roman"/>
                <a:ea typeface="Times New Roman"/>
                <a:cs typeface="Times New Roman"/>
                <a:sym typeface="Times New Roman"/>
              </a:rPr>
              <a:t> the glass of a hundred windows. At </a:t>
            </a:r>
            <a:r>
              <a:rPr lang="en-US" sz="2200" b="0" i="0" u="none" strike="noStrike" cap="none">
                <a:solidFill>
                  <a:srgbClr val="333333"/>
                </a:solidFill>
                <a:highlight>
                  <a:srgbClr val="DBEEE1"/>
                </a:highlight>
                <a:latin typeface="Times New Roman"/>
                <a:ea typeface="Times New Roman"/>
                <a:cs typeface="Times New Roman"/>
                <a:sym typeface="Times New Roman"/>
              </a:rPr>
              <a:t>nightfall</a:t>
            </a:r>
            <a:r>
              <a:rPr lang="en-US" sz="2200" b="0" i="0" u="none" strike="noStrike" cap="none">
                <a:solidFill>
                  <a:srgbClr val="333333"/>
                </a:solidFill>
                <a:highlight>
                  <a:srgbClr val="FBFBFD"/>
                </a:highlight>
                <a:latin typeface="Times New Roman"/>
                <a:ea typeface="Times New Roman"/>
                <a:cs typeface="Times New Roman"/>
                <a:sym typeface="Times New Roman"/>
              </a:rPr>
              <a:t> </a:t>
            </a:r>
            <a:r>
              <a:rPr lang="en-US" sz="2200" b="0" i="0" u="none" strike="noStrike" cap="none">
                <a:solidFill>
                  <a:srgbClr val="333333"/>
                </a:solidFill>
                <a:highlight>
                  <a:srgbClr val="299D4D"/>
                </a:highlight>
                <a:latin typeface="Times New Roman"/>
                <a:ea typeface="Times New Roman"/>
                <a:cs typeface="Times New Roman"/>
                <a:sym typeface="Times New Roman"/>
              </a:rPr>
              <a:t>I</a:t>
            </a:r>
            <a:r>
              <a:rPr lang="en-US" sz="2200" b="0" i="0" u="none" strike="noStrike" cap="none">
                <a:solidFill>
                  <a:srgbClr val="333333"/>
                </a:solidFill>
                <a:highlight>
                  <a:srgbClr val="FBFBFD"/>
                </a:highlight>
                <a:latin typeface="Times New Roman"/>
                <a:ea typeface="Times New Roman"/>
                <a:cs typeface="Times New Roman"/>
                <a:sym typeface="Times New Roman"/>
              </a:rPr>
              <a:t> </a:t>
            </a:r>
            <a:r>
              <a:rPr lang="en-US" sz="2200" b="0" i="0" u="none" strike="noStrike" cap="none">
                <a:solidFill>
                  <a:srgbClr val="333333"/>
                </a:solidFill>
                <a:highlight>
                  <a:srgbClr val="DBEEE1"/>
                </a:highlight>
                <a:latin typeface="Times New Roman"/>
                <a:ea typeface="Times New Roman"/>
                <a:cs typeface="Times New Roman"/>
                <a:sym typeface="Times New Roman"/>
              </a:rPr>
              <a:t>linger,</a:t>
            </a:r>
            <a:r>
              <a:rPr lang="en-US" sz="2200" b="0" i="0" u="none" strike="noStrike" cap="none">
                <a:solidFill>
                  <a:srgbClr val="333333"/>
                </a:solidFill>
                <a:highlight>
                  <a:srgbClr val="FBFBFD"/>
                </a:highlight>
                <a:latin typeface="Times New Roman"/>
                <a:ea typeface="Times New Roman"/>
                <a:cs typeface="Times New Roman"/>
                <a:sym typeface="Times New Roman"/>
              </a:rPr>
              <a:t> </a:t>
            </a:r>
            <a:r>
              <a:rPr lang="en-US" sz="2200" b="0" i="0" u="none" strike="noStrike" cap="none">
                <a:solidFill>
                  <a:srgbClr val="333333"/>
                </a:solidFill>
                <a:highlight>
                  <a:srgbClr val="279C4C"/>
                </a:highlight>
                <a:latin typeface="Times New Roman"/>
                <a:ea typeface="Times New Roman"/>
                <a:cs typeface="Times New Roman"/>
                <a:sym typeface="Times New Roman"/>
              </a:rPr>
              <a:t>my</a:t>
            </a:r>
            <a:r>
              <a:rPr lang="en-US" sz="2200" b="0" i="0" u="none" strike="noStrike" cap="none">
                <a:solidFill>
                  <a:srgbClr val="333333"/>
                </a:solidFill>
                <a:highlight>
                  <a:srgbClr val="FBFBFD"/>
                </a:highlight>
                <a:latin typeface="Times New Roman"/>
                <a:ea typeface="Times New Roman"/>
                <a:cs typeface="Times New Roman"/>
                <a:sym typeface="Times New Roman"/>
              </a:rPr>
              <a:t> time in the city almost over. When finally </a:t>
            </a:r>
            <a:r>
              <a:rPr lang="en-US" sz="2200" b="0" i="0" u="none" strike="noStrike" cap="none">
                <a:solidFill>
                  <a:srgbClr val="333333"/>
                </a:solidFill>
                <a:highlight>
                  <a:srgbClr val="229A48"/>
                </a:highlight>
                <a:latin typeface="Times New Roman"/>
                <a:ea typeface="Times New Roman"/>
                <a:cs typeface="Times New Roman"/>
                <a:sym typeface="Times New Roman"/>
              </a:rPr>
              <a:t>I</a:t>
            </a:r>
            <a:r>
              <a:rPr lang="en-US" sz="2200" b="0" i="0" u="none" strike="noStrike" cap="none">
                <a:solidFill>
                  <a:srgbClr val="333333"/>
                </a:solidFill>
                <a:highlight>
                  <a:srgbClr val="FBFBFD"/>
                </a:highlight>
                <a:latin typeface="Times New Roman"/>
                <a:ea typeface="Times New Roman"/>
                <a:cs typeface="Times New Roman"/>
                <a:sym typeface="Times New Roman"/>
              </a:rPr>
              <a:t> must </a:t>
            </a:r>
            <a:r>
              <a:rPr lang="en-US" sz="2200" b="0" i="0" u="none" strike="noStrike" cap="none">
                <a:solidFill>
                  <a:srgbClr val="333333"/>
                </a:solidFill>
                <a:highlight>
                  <a:srgbClr val="DCEFE2"/>
                </a:highlight>
                <a:latin typeface="Times New Roman"/>
                <a:ea typeface="Times New Roman"/>
                <a:cs typeface="Times New Roman"/>
                <a:sym typeface="Times New Roman"/>
              </a:rPr>
              <a:t>leave,</a:t>
            </a:r>
            <a:r>
              <a:rPr lang="en-US" sz="2200" b="0" i="0" u="none" strike="noStrike" cap="none">
                <a:solidFill>
                  <a:srgbClr val="333333"/>
                </a:solidFill>
                <a:highlight>
                  <a:srgbClr val="FBFBFD"/>
                </a:highlight>
                <a:latin typeface="Times New Roman"/>
                <a:ea typeface="Times New Roman"/>
                <a:cs typeface="Times New Roman"/>
                <a:sym typeface="Times New Roman"/>
              </a:rPr>
              <a:t> </a:t>
            </a:r>
            <a:r>
              <a:rPr lang="en-US" sz="2200" b="0" i="0" u="none" strike="noStrike" cap="none">
                <a:solidFill>
                  <a:srgbClr val="333333"/>
                </a:solidFill>
                <a:highlight>
                  <a:srgbClr val="239A49"/>
                </a:highlight>
                <a:latin typeface="Times New Roman"/>
                <a:ea typeface="Times New Roman"/>
                <a:cs typeface="Times New Roman"/>
                <a:sym typeface="Times New Roman"/>
              </a:rPr>
              <a:t>I</a:t>
            </a:r>
            <a:r>
              <a:rPr lang="en-US" sz="2200" b="0" i="0" u="none" strike="noStrike" cap="none">
                <a:solidFill>
                  <a:srgbClr val="333333"/>
                </a:solidFill>
                <a:highlight>
                  <a:srgbClr val="FBFBFD"/>
                </a:highlight>
                <a:latin typeface="Times New Roman"/>
                <a:ea typeface="Times New Roman"/>
                <a:cs typeface="Times New Roman"/>
                <a:sym typeface="Times New Roman"/>
              </a:rPr>
              <a:t> do so knowing that </a:t>
            </a:r>
            <a:r>
              <a:rPr lang="en-US" sz="2200" b="0" i="0" u="none" strike="noStrike" cap="none">
                <a:solidFill>
                  <a:srgbClr val="333333"/>
                </a:solidFill>
                <a:highlight>
                  <a:srgbClr val="209946"/>
                </a:highlight>
                <a:latin typeface="Times New Roman"/>
                <a:ea typeface="Times New Roman"/>
                <a:cs typeface="Times New Roman"/>
                <a:sym typeface="Times New Roman"/>
              </a:rPr>
              <a:t>I</a:t>
            </a:r>
            <a:r>
              <a:rPr lang="en-US" sz="2200" b="0" i="0" u="none" strike="noStrike" cap="none">
                <a:solidFill>
                  <a:srgbClr val="333333"/>
                </a:solidFill>
                <a:highlight>
                  <a:srgbClr val="FBFBFD"/>
                </a:highlight>
                <a:latin typeface="Times New Roman"/>
                <a:ea typeface="Times New Roman"/>
                <a:cs typeface="Times New Roman"/>
                <a:sym typeface="Times New Roman"/>
              </a:rPr>
              <a:t> will soon return. The city </a:t>
            </a:r>
            <a:r>
              <a:rPr lang="en-US" sz="2200" b="0" i="0" u="none" strike="noStrike" cap="none">
                <a:solidFill>
                  <a:srgbClr val="333333"/>
                </a:solidFill>
                <a:highlight>
                  <a:srgbClr val="DCEFE2"/>
                </a:highlight>
                <a:latin typeface="Times New Roman"/>
                <a:ea typeface="Times New Roman"/>
                <a:cs typeface="Times New Roman"/>
                <a:sym typeface="Times New Roman"/>
              </a:rPr>
              <a:t>belongs</a:t>
            </a:r>
            <a:r>
              <a:rPr lang="en-US" sz="2200" b="0" i="0" u="none" strike="noStrike" cap="none">
                <a:solidFill>
                  <a:srgbClr val="333333"/>
                </a:solidFill>
                <a:highlight>
                  <a:srgbClr val="FBFBFD"/>
                </a:highlight>
                <a:latin typeface="Times New Roman"/>
                <a:ea typeface="Times New Roman"/>
                <a:cs typeface="Times New Roman"/>
                <a:sym typeface="Times New Roman"/>
              </a:rPr>
              <a:t> to </a:t>
            </a:r>
            <a:r>
              <a:rPr lang="en-US" sz="2200" b="0" i="0" u="none" strike="noStrike" cap="none">
                <a:solidFill>
                  <a:srgbClr val="333333"/>
                </a:solidFill>
                <a:highlight>
                  <a:srgbClr val="239A49"/>
                </a:highlight>
                <a:latin typeface="Times New Roman"/>
                <a:ea typeface="Times New Roman"/>
                <a:cs typeface="Times New Roman"/>
                <a:sym typeface="Times New Roman"/>
              </a:rPr>
              <a:t>me.</a:t>
            </a:r>
          </a:p>
          <a:p>
            <a:pPr marL="274320" marR="0" lvl="0" indent="-236220" algn="l" rtl="0">
              <a:spcBef>
                <a:spcPts val="0"/>
              </a:spcBef>
              <a:spcAft>
                <a:spcPts val="0"/>
              </a:spcAft>
              <a:buClr>
                <a:schemeClr val="accent1"/>
              </a:buClr>
              <a:buSzPct val="25000"/>
              <a:buFont typeface="Noto Sans Symbols"/>
              <a:buNone/>
            </a:pPr>
            <a:endParaRPr sz="2000" b="0" i="0" u="none" strike="noStrike" cap="none">
              <a:solidFill>
                <a:schemeClr val="dk1"/>
              </a:solidFill>
              <a:latin typeface="Source Sans Pro"/>
              <a:ea typeface="Source Sans Pro"/>
              <a:cs typeface="Source Sans Pro"/>
              <a:sym typeface="Source Sans Pro"/>
            </a:endParaRPr>
          </a:p>
          <a:p>
            <a:pPr marL="274320" marR="0" lvl="0" indent="-236220" algn="l" rtl="0">
              <a:spcBef>
                <a:spcPts val="0"/>
              </a:spcBef>
              <a:spcAft>
                <a:spcPts val="0"/>
              </a:spcAft>
              <a:buClr>
                <a:schemeClr val="accent1"/>
              </a:buClr>
              <a:buSzPct val="25000"/>
              <a:buFont typeface="Noto Sans Symbols"/>
              <a:buNone/>
            </a:pPr>
            <a:endParaRPr sz="2000" b="0" i="0" u="none" strike="noStrike" cap="none">
              <a:solidFill>
                <a:schemeClr val="dk1"/>
              </a:solidFill>
              <a:latin typeface="Source Sans Pro"/>
              <a:ea typeface="Source Sans Pro"/>
              <a:cs typeface="Source Sans Pro"/>
              <a:sym typeface="Source Sans Pro"/>
            </a:endParaRPr>
          </a:p>
          <a:p>
            <a:pPr marL="274320" marR="0" lvl="0" indent="-236220" algn="l" rtl="0">
              <a:spcBef>
                <a:spcPts val="0"/>
              </a:spcBef>
              <a:spcAft>
                <a:spcPts val="0"/>
              </a:spcAft>
              <a:buClr>
                <a:schemeClr val="accent1"/>
              </a:buClr>
              <a:buSzPct val="25000"/>
              <a:buFont typeface="Noto Sans Symbols"/>
              <a:buNone/>
            </a:pPr>
            <a:endParaRPr sz="2000" b="0" i="0" u="none" strike="noStrike" cap="none">
              <a:solidFill>
                <a:schemeClr val="dk2"/>
              </a:solidFill>
              <a:latin typeface="Source Sans Pro"/>
              <a:ea typeface="Source Sans Pro"/>
              <a:cs typeface="Source Sans Pro"/>
              <a:sym typeface="Source Sans Pro"/>
            </a:endParaRPr>
          </a:p>
          <a:p>
            <a:pPr marL="274320" marR="0" lvl="0" indent="-236220" algn="l" rtl="0">
              <a:spcBef>
                <a:spcPts val="0"/>
              </a:spcBef>
              <a:buClr>
                <a:schemeClr val="accent1"/>
              </a:buClr>
              <a:buSzPct val="25000"/>
              <a:buFont typeface="Noto Sans Symbols"/>
              <a:buNone/>
            </a:pPr>
            <a:endParaRPr sz="2000" b="0" i="0" u="none" strike="noStrike" cap="none">
              <a:solidFill>
                <a:schemeClr val="dk2"/>
              </a:solidFill>
              <a:latin typeface="Source Sans Pro"/>
              <a:ea typeface="Source Sans Pro"/>
              <a:cs typeface="Source Sans Pro"/>
              <a:sym typeface="Source Sans Pro"/>
            </a:endParaRPr>
          </a:p>
        </p:txBody>
      </p:sp>
      <p:sp>
        <p:nvSpPr>
          <p:cNvPr id="172" name="Shape 172"/>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noAutofit/>
          </a:bodyPr>
          <a:lstStyle/>
          <a:p>
            <a:pPr marL="0" marR="0" lvl="0" indent="0" algn="ctr" rtl="0">
              <a:spcBef>
                <a:spcPts val="0"/>
              </a:spcBef>
              <a:buClr>
                <a:schemeClr val="lt1"/>
              </a:buClr>
              <a:buSzPct val="25000"/>
              <a:buFont typeface="Times New Roman"/>
              <a:buNone/>
            </a:pPr>
            <a:r>
              <a:rPr lang="en-US" sz="3200" b="0" i="0" u="none" strike="noStrike" cap="none">
                <a:solidFill>
                  <a:schemeClr val="lt1"/>
                </a:solidFill>
                <a:latin typeface="Times New Roman"/>
                <a:ea typeface="Times New Roman"/>
                <a:cs typeface="Times New Roman"/>
                <a:sym typeface="Times New Roman"/>
              </a:rPr>
              <a:t>MATERIALS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380998" y="1719071"/>
            <a:ext cx="8407892" cy="4407407"/>
          </a:xfrm>
          <a:prstGeom prst="rect">
            <a:avLst/>
          </a:prstGeom>
          <a:noFill/>
          <a:ln>
            <a:noFill/>
          </a:ln>
        </p:spPr>
        <p:txBody>
          <a:bodyPr lIns="91425" tIns="91425" rIns="91425" bIns="91425" anchor="t" anchorCtr="0">
            <a:noAutofit/>
          </a:bodyPr>
          <a:lstStyle/>
          <a:p>
            <a:pPr marL="274320" marR="0" lvl="0" indent="-236220" algn="l" rtl="0">
              <a:spcBef>
                <a:spcPts val="0"/>
              </a:spcBef>
              <a:spcAft>
                <a:spcPts val="0"/>
              </a:spcAft>
              <a:buClr>
                <a:schemeClr val="accent1"/>
              </a:buClr>
              <a:buSzPct val="25000"/>
              <a:buFont typeface="Noto Sans Symbols"/>
              <a:buNone/>
            </a:pPr>
            <a:r>
              <a:rPr lang="en-US" sz="2000" b="0" i="0" u="sng" strike="noStrike" cap="none">
                <a:solidFill>
                  <a:srgbClr val="000000"/>
                </a:solidFill>
                <a:latin typeface="Times New Roman"/>
                <a:ea typeface="Times New Roman"/>
                <a:cs typeface="Times New Roman"/>
                <a:sym typeface="Times New Roman"/>
              </a:rPr>
              <a:t>Goal-Rating Task (8:2 Ratio)</a:t>
            </a:r>
          </a:p>
          <a:p>
            <a:pPr marL="457200" marR="0" lvl="0" indent="-342900" algn="l" rtl="0">
              <a:spcBef>
                <a:spcPts val="0"/>
              </a:spcBef>
              <a:spcAft>
                <a:spcPts val="0"/>
              </a:spcAft>
              <a:buClr>
                <a:srgbClr val="000000"/>
              </a:buClr>
              <a:buSzPct val="100000"/>
              <a:buFont typeface="Times New Roman"/>
              <a:buChar char=""/>
            </a:pPr>
            <a:r>
              <a:rPr lang="en-US" sz="1800" b="0" i="0" u="none" strike="noStrike" cap="none">
                <a:solidFill>
                  <a:srgbClr val="000000"/>
                </a:solidFill>
                <a:latin typeface="Times New Roman"/>
                <a:ea typeface="Times New Roman"/>
                <a:cs typeface="Times New Roman"/>
                <a:sym typeface="Times New Roman"/>
              </a:rPr>
              <a:t>Ecosystem Goal Sample: “I will try to have compassion for others.”</a:t>
            </a:r>
          </a:p>
          <a:p>
            <a:pPr marL="457200" marR="0" lvl="0" indent="-342900" algn="l" rtl="0">
              <a:spcBef>
                <a:spcPts val="0"/>
              </a:spcBef>
              <a:spcAft>
                <a:spcPts val="0"/>
              </a:spcAft>
              <a:buClr>
                <a:srgbClr val="000000"/>
              </a:buClr>
              <a:buSzPct val="100000"/>
              <a:buFont typeface="Times New Roman"/>
              <a:buChar char=""/>
            </a:pPr>
            <a:r>
              <a:rPr lang="en-US" sz="1800" b="0" i="0" u="none" strike="noStrike" cap="none">
                <a:solidFill>
                  <a:srgbClr val="000000"/>
                </a:solidFill>
                <a:latin typeface="Times New Roman"/>
                <a:ea typeface="Times New Roman"/>
                <a:cs typeface="Times New Roman"/>
                <a:sym typeface="Times New Roman"/>
              </a:rPr>
              <a:t>Egosystem Goal Sample: “I want to try to present a positive image of myself.” </a:t>
            </a:r>
          </a:p>
          <a:p>
            <a:pPr marL="0" marR="0" lvl="0" indent="0" algn="l" rtl="0">
              <a:spcBef>
                <a:spcPts val="0"/>
              </a:spcBef>
              <a:spcAft>
                <a:spcPts val="0"/>
              </a:spcAft>
              <a:buClr>
                <a:schemeClr val="accent1"/>
              </a:buClr>
              <a:buSzPct val="25000"/>
              <a:buFont typeface="Noto Sans Symbols"/>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spcBef>
                <a:spcPts val="0"/>
              </a:spcBef>
              <a:buClr>
                <a:schemeClr val="accent1"/>
              </a:buClr>
              <a:buSzPct val="25000"/>
              <a:buFont typeface="Noto Sans Symbols"/>
              <a:buNone/>
            </a:pPr>
            <a:endParaRPr sz="1800" b="0" i="0" u="none" strike="noStrike" cap="none">
              <a:solidFill>
                <a:schemeClr val="dk1"/>
              </a:solidFill>
              <a:latin typeface="Source Sans Pro"/>
              <a:ea typeface="Source Sans Pro"/>
              <a:cs typeface="Source Sans Pro"/>
              <a:sym typeface="Source Sans Pro"/>
            </a:endParaRPr>
          </a:p>
        </p:txBody>
      </p:sp>
      <p:sp>
        <p:nvSpPr>
          <p:cNvPr id="179" name="Shape 179"/>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noAutofit/>
          </a:bodyPr>
          <a:lstStyle/>
          <a:p>
            <a:pPr marL="0" marR="0" lvl="0" indent="0" algn="ctr" rtl="0">
              <a:spcBef>
                <a:spcPts val="0"/>
              </a:spcBef>
              <a:buClr>
                <a:schemeClr val="lt1"/>
              </a:buClr>
              <a:buSzPct val="25000"/>
              <a:buFont typeface="Times New Roman"/>
              <a:buNone/>
            </a:pPr>
            <a:r>
              <a:rPr lang="en-US" sz="3200" b="0" i="0" u="none" strike="noStrike" cap="none">
                <a:solidFill>
                  <a:schemeClr val="lt1"/>
                </a:solidFill>
                <a:latin typeface="Times New Roman"/>
                <a:ea typeface="Times New Roman"/>
                <a:cs typeface="Times New Roman"/>
                <a:sym typeface="Times New Roman"/>
              </a:rPr>
              <a:t>MATERIALS</a:t>
            </a:r>
          </a:p>
        </p:txBody>
      </p:sp>
      <p:pic>
        <p:nvPicPr>
          <p:cNvPr id="180" name="Shape 180"/>
          <p:cNvPicPr preferRelativeResize="0"/>
          <p:nvPr/>
        </p:nvPicPr>
        <p:blipFill rotWithShape="1">
          <a:blip r:embed="rId3">
            <a:alphaModFix/>
          </a:blip>
          <a:srcRect/>
          <a:stretch/>
        </p:blipFill>
        <p:spPr>
          <a:xfrm>
            <a:off x="634629" y="2991965"/>
            <a:ext cx="7873999" cy="3678298"/>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381000" y="1719075"/>
            <a:ext cx="8407799" cy="45878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accent1"/>
              </a:buClr>
              <a:buSzPct val="25000"/>
              <a:buFont typeface="Noto Sans Symbols"/>
              <a:buNone/>
            </a:pPr>
            <a:r>
              <a:rPr lang="en-US" sz="2400" b="0" i="0" u="sng" strike="noStrike" cap="none" dirty="0">
                <a:solidFill>
                  <a:schemeClr val="dk1"/>
                </a:solidFill>
                <a:latin typeface="Times New Roman"/>
                <a:ea typeface="Times New Roman"/>
                <a:cs typeface="Times New Roman"/>
                <a:sym typeface="Times New Roman"/>
              </a:rPr>
              <a:t>Vignettes factors</a:t>
            </a:r>
          </a:p>
          <a:p>
            <a:pPr marL="822960" marR="0" lvl="2" indent="-187960" algn="l" rtl="0">
              <a:spcBef>
                <a:spcPts val="360"/>
              </a:spcBef>
              <a:spcAft>
                <a:spcPts val="0"/>
              </a:spcAft>
              <a:buClr>
                <a:schemeClr val="dk1"/>
              </a:buClr>
              <a:buSzPct val="100000"/>
              <a:buFont typeface="Times New Roman"/>
              <a:buChar char="§"/>
            </a:pPr>
            <a:r>
              <a:rPr lang="en-US" sz="2400" b="0" i="0" u="none" strike="noStrike" cap="none" dirty="0">
                <a:solidFill>
                  <a:schemeClr val="dk1"/>
                </a:solidFill>
                <a:latin typeface="Times New Roman"/>
                <a:ea typeface="Times New Roman"/>
                <a:cs typeface="Times New Roman"/>
                <a:sym typeface="Times New Roman"/>
              </a:rPr>
              <a:t>Presence of alcohol</a:t>
            </a:r>
          </a:p>
          <a:p>
            <a:pPr marL="822960" marR="0" lvl="2" indent="-187960" algn="l" rtl="0">
              <a:spcBef>
                <a:spcPts val="360"/>
              </a:spcBef>
              <a:spcAft>
                <a:spcPts val="0"/>
              </a:spcAft>
              <a:buClr>
                <a:schemeClr val="dk1"/>
              </a:buClr>
              <a:buSzPct val="100000"/>
              <a:buFont typeface="Times New Roman"/>
              <a:buChar char="§"/>
            </a:pPr>
            <a:r>
              <a:rPr lang="en-US" sz="2400" b="0" i="0" u="none" strike="noStrike" cap="none" dirty="0">
                <a:solidFill>
                  <a:schemeClr val="dk1"/>
                </a:solidFill>
                <a:latin typeface="Times New Roman"/>
                <a:ea typeface="Times New Roman"/>
                <a:cs typeface="Times New Roman"/>
                <a:sym typeface="Times New Roman"/>
              </a:rPr>
              <a:t>Presence of a child</a:t>
            </a:r>
          </a:p>
          <a:p>
            <a:pPr marL="822960" marR="0" lvl="2" indent="-187960" algn="l" rtl="0">
              <a:spcBef>
                <a:spcPts val="360"/>
              </a:spcBef>
              <a:spcAft>
                <a:spcPts val="0"/>
              </a:spcAft>
              <a:buClr>
                <a:schemeClr val="dk1"/>
              </a:buClr>
              <a:buSzPct val="100000"/>
              <a:buFont typeface="Times New Roman"/>
              <a:buChar char="§"/>
            </a:pPr>
            <a:r>
              <a:rPr lang="en-US" sz="2400" b="0" i="0" u="none" strike="noStrike" cap="none" dirty="0">
                <a:solidFill>
                  <a:schemeClr val="dk1"/>
                </a:solidFill>
                <a:latin typeface="Times New Roman"/>
                <a:ea typeface="Times New Roman"/>
                <a:cs typeface="Times New Roman"/>
                <a:sym typeface="Times New Roman"/>
              </a:rPr>
              <a:t>Gender of Perpetrator </a:t>
            </a:r>
          </a:p>
          <a:p>
            <a:pPr marL="914400" marR="0" lvl="0" indent="0" algn="l" rtl="0">
              <a:spcBef>
                <a:spcPts val="360"/>
              </a:spcBef>
              <a:spcAft>
                <a:spcPts val="0"/>
              </a:spcAft>
              <a:buClr>
                <a:schemeClr val="accent1"/>
              </a:buClr>
              <a:buSzPct val="25000"/>
              <a:buFont typeface="Noto Sans Symbols"/>
              <a:buNone/>
            </a:pPr>
            <a:endParaRPr sz="1800" b="0" i="0" u="none" strike="noStrike" cap="none" dirty="0">
              <a:solidFill>
                <a:schemeClr val="dk1"/>
              </a:solidFill>
              <a:latin typeface="Times New Roman"/>
              <a:ea typeface="Times New Roman"/>
              <a:cs typeface="Times New Roman"/>
              <a:sym typeface="Times New Roman"/>
            </a:endParaRPr>
          </a:p>
          <a:p>
            <a:pPr marL="0" marR="0" lvl="0" indent="0" algn="l" rtl="0">
              <a:spcBef>
                <a:spcPts val="360"/>
              </a:spcBef>
              <a:buClr>
                <a:schemeClr val="accent1"/>
              </a:buClr>
              <a:buSzPct val="25000"/>
              <a:buFont typeface="Noto Sans Symbols"/>
              <a:buNone/>
            </a:pPr>
            <a:endParaRPr sz="1400" b="0" i="0" u="none" strike="noStrike" cap="none" dirty="0">
              <a:solidFill>
                <a:schemeClr val="dk1"/>
              </a:solidFill>
              <a:latin typeface="Source Sans Pro"/>
              <a:ea typeface="Source Sans Pro"/>
              <a:cs typeface="Source Sans Pro"/>
              <a:sym typeface="Source Sans Pro"/>
            </a:endParaRPr>
          </a:p>
        </p:txBody>
      </p:sp>
      <p:sp>
        <p:nvSpPr>
          <p:cNvPr id="187" name="Shape 187"/>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noAutofit/>
          </a:bodyPr>
          <a:lstStyle/>
          <a:p>
            <a:pPr marL="0" marR="0" lvl="0" indent="0" algn="ctr" rtl="0">
              <a:spcBef>
                <a:spcPts val="0"/>
              </a:spcBef>
              <a:buClr>
                <a:schemeClr val="lt1"/>
              </a:buClr>
              <a:buSzPct val="25000"/>
              <a:buFont typeface="Times New Roman"/>
              <a:buNone/>
            </a:pPr>
            <a:r>
              <a:rPr lang="en-US" sz="3200" b="0" i="0" u="none" strike="noStrike" cap="none">
                <a:solidFill>
                  <a:schemeClr val="lt1"/>
                </a:solidFill>
                <a:latin typeface="Times New Roman"/>
                <a:ea typeface="Times New Roman"/>
                <a:cs typeface="Times New Roman"/>
                <a:sym typeface="Times New Roman"/>
              </a:rPr>
              <a:t>MATERIALS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10000"/>
            <a:ext cx="77724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195941" y="2100071"/>
            <a:ext cx="9046030" cy="5030072"/>
          </a:xfrm>
          <a:prstGeom prst="rect">
            <a:avLst/>
          </a:prstGeom>
          <a:noFill/>
          <a:ln>
            <a:noFill/>
          </a:ln>
        </p:spPr>
        <p:txBody>
          <a:bodyPr lIns="91425" tIns="91425" rIns="91425" bIns="91425" anchor="t" anchorCtr="0">
            <a:noAutofit/>
          </a:bodyPr>
          <a:lstStyle/>
          <a:p>
            <a:pPr marL="274320" marR="0" lvl="0" indent="-236220" algn="l" rtl="0">
              <a:spcBef>
                <a:spcPts val="0"/>
              </a:spcBef>
              <a:spcAft>
                <a:spcPts val="0"/>
              </a:spcAft>
              <a:buClr>
                <a:schemeClr val="accent1"/>
              </a:buClr>
              <a:buSzPct val="25000"/>
              <a:buFont typeface="Noto Sans Symbols"/>
              <a:buNone/>
            </a:pPr>
            <a:r>
              <a:rPr lang="en-US" sz="1800" b="0" i="0" u="sng" strike="noStrike" cap="none" dirty="0">
                <a:solidFill>
                  <a:srgbClr val="000000"/>
                </a:solidFill>
                <a:latin typeface="Times New Roman"/>
                <a:ea typeface="Times New Roman"/>
                <a:cs typeface="Times New Roman"/>
                <a:sym typeface="Times New Roman"/>
              </a:rPr>
              <a:t>Ready To Go Scale</a:t>
            </a:r>
          </a:p>
          <a:p>
            <a:pPr marL="457200" marR="0" lvl="0" indent="-228600" algn="l" rtl="0">
              <a:spcBef>
                <a:spcPts val="0"/>
              </a:spcBef>
              <a:spcAft>
                <a:spcPts val="0"/>
              </a:spcAft>
              <a:buClr>
                <a:srgbClr val="000000"/>
              </a:buClr>
              <a:buSzPct val="100000"/>
              <a:buFont typeface="Times New Roman"/>
              <a:buChar char=""/>
            </a:pPr>
            <a:r>
              <a:rPr lang="en-US" sz="1800" b="0" i="0" u="none" strike="noStrike" cap="none" dirty="0">
                <a:solidFill>
                  <a:srgbClr val="000000"/>
                </a:solidFill>
                <a:latin typeface="Times New Roman"/>
                <a:ea typeface="Times New Roman"/>
                <a:cs typeface="Times New Roman"/>
                <a:sym typeface="Times New Roman"/>
              </a:rPr>
              <a:t>38 items comprising four subscales derived from </a:t>
            </a:r>
            <a:r>
              <a:rPr lang="en-US" sz="1800" b="0" i="0" u="none" strike="noStrike" cap="none" dirty="0">
                <a:solidFill>
                  <a:schemeClr val="dk1"/>
                </a:solidFill>
                <a:latin typeface="Times New Roman"/>
                <a:ea typeface="Times New Roman"/>
                <a:cs typeface="Times New Roman"/>
                <a:sym typeface="Times New Roman"/>
              </a:rPr>
              <a:t>University of Rhode Island Change Assessment Scale</a:t>
            </a:r>
          </a:p>
          <a:p>
            <a:pPr marL="457200" marR="0" lvl="0" indent="-228600" algn="l" rtl="0">
              <a:spcBef>
                <a:spcPts val="0"/>
              </a:spcBef>
              <a:spcAft>
                <a:spcPts val="0"/>
              </a:spcAft>
              <a:buClr>
                <a:srgbClr val="000000"/>
              </a:buClr>
              <a:buSzPct val="100000"/>
              <a:buFont typeface="Times New Roman"/>
              <a:buChar char=""/>
            </a:pPr>
            <a:r>
              <a:rPr lang="en-US" sz="1800" b="0" i="0" u="none" strike="noStrike" cap="none" dirty="0">
                <a:solidFill>
                  <a:srgbClr val="000000"/>
                </a:solidFill>
                <a:latin typeface="Times New Roman"/>
                <a:ea typeface="Times New Roman"/>
                <a:cs typeface="Times New Roman"/>
                <a:sym typeface="Times New Roman"/>
              </a:rPr>
              <a:t>5-point Likert Scale, 1 “Strongly Disagree” to 5 “Strongly Agree”</a:t>
            </a:r>
          </a:p>
          <a:p>
            <a:pPr marL="457200" marR="0" lvl="0" indent="-228600" algn="l" rtl="0">
              <a:spcBef>
                <a:spcPts val="0"/>
              </a:spcBef>
              <a:spcAft>
                <a:spcPts val="0"/>
              </a:spcAft>
              <a:buClr>
                <a:srgbClr val="000000"/>
              </a:buClr>
              <a:buSzPct val="100000"/>
              <a:buFont typeface="Times New Roman"/>
              <a:buChar char=""/>
            </a:pPr>
            <a:r>
              <a:rPr lang="en-US" sz="1800" b="0" i="1" u="none" strike="noStrike" cap="none" dirty="0">
                <a:solidFill>
                  <a:srgbClr val="000000"/>
                </a:solidFill>
                <a:latin typeface="Times New Roman"/>
                <a:ea typeface="Times New Roman"/>
                <a:cs typeface="Times New Roman"/>
                <a:sym typeface="Times New Roman"/>
              </a:rPr>
              <a:t>Subscales</a:t>
            </a:r>
            <a:r>
              <a:rPr lang="en-US" sz="1800" b="0" i="0" u="none" strike="noStrike" cap="none" dirty="0">
                <a:solidFill>
                  <a:srgbClr val="000000"/>
                </a:solidFill>
                <a:latin typeface="Times New Roman"/>
                <a:ea typeface="Times New Roman"/>
                <a:cs typeface="Times New Roman"/>
                <a:sym typeface="Times New Roman"/>
              </a:rPr>
              <a:t>: Precontemplation, Contemplation, Reversion, Maintenance </a:t>
            </a:r>
          </a:p>
          <a:p>
            <a:pPr marL="457200" marR="0" lvl="0" indent="-228600" algn="l" rtl="0">
              <a:spcBef>
                <a:spcPts val="0"/>
              </a:spcBef>
              <a:spcAft>
                <a:spcPts val="0"/>
              </a:spcAft>
              <a:buClr>
                <a:srgbClr val="000000"/>
              </a:buClr>
              <a:buSzPct val="100000"/>
              <a:buFont typeface="Times New Roman"/>
              <a:buChar char=""/>
            </a:pPr>
            <a:r>
              <a:rPr lang="en-US" sz="1800" b="0" i="0" u="none" strike="noStrike" cap="none" dirty="0">
                <a:solidFill>
                  <a:srgbClr val="000000"/>
                </a:solidFill>
                <a:latin typeface="Times New Roman"/>
                <a:ea typeface="Times New Roman"/>
                <a:cs typeface="Times New Roman"/>
                <a:sym typeface="Times New Roman"/>
              </a:rPr>
              <a:t>Score = (Contemplation+Reversion+Maintenance) – Precontemplation</a:t>
            </a:r>
          </a:p>
          <a:p>
            <a:pPr marL="228600" marR="0" lvl="0" indent="0" algn="l" rtl="0">
              <a:spcBef>
                <a:spcPts val="0"/>
              </a:spcBef>
              <a:spcAft>
                <a:spcPts val="0"/>
              </a:spcAft>
              <a:buClr>
                <a:srgbClr val="000000"/>
              </a:buClr>
              <a:buSzPct val="25000"/>
              <a:buFont typeface="Noto Sans Symbols"/>
              <a:buNone/>
            </a:pPr>
            <a:endParaRPr sz="1800" b="0" i="0" u="none" strike="noStrike" cap="none" dirty="0">
              <a:solidFill>
                <a:srgbClr val="000000"/>
              </a:solidFill>
              <a:latin typeface="Times New Roman"/>
              <a:ea typeface="Times New Roman"/>
              <a:cs typeface="Times New Roman"/>
              <a:sym typeface="Times New Roman"/>
            </a:endParaRPr>
          </a:p>
          <a:p>
            <a:pPr marL="457200" marR="0" lvl="1" indent="0" algn="l" rtl="0">
              <a:spcBef>
                <a:spcPts val="0"/>
              </a:spcBef>
              <a:spcAft>
                <a:spcPts val="0"/>
              </a:spcAft>
              <a:buClr>
                <a:srgbClr val="000000"/>
              </a:buClr>
              <a:buSzPct val="100000"/>
              <a:buNone/>
            </a:pPr>
            <a:r>
              <a:rPr lang="en-US" sz="1800" b="0" i="0" u="none" strike="noStrike" cap="none" dirty="0">
                <a:solidFill>
                  <a:srgbClr val="000000"/>
                </a:solidFill>
                <a:latin typeface="Times New Roman"/>
                <a:ea typeface="Times New Roman"/>
                <a:cs typeface="Times New Roman"/>
                <a:sym typeface="Times New Roman"/>
              </a:rPr>
              <a:t>The higher the mean the greater readiness to give advice to leave an abusive relationship.</a:t>
            </a:r>
          </a:p>
          <a:p>
            <a:pPr marL="685800" marR="0" lvl="1" indent="-228600" algn="l" rtl="0">
              <a:spcBef>
                <a:spcPts val="0"/>
              </a:spcBef>
              <a:spcAft>
                <a:spcPts val="0"/>
              </a:spcAft>
              <a:buClr>
                <a:srgbClr val="000000"/>
              </a:buClr>
              <a:buSzPct val="100000"/>
              <a:buFont typeface="Times New Roman"/>
              <a:buNone/>
            </a:pPr>
            <a:endParaRPr sz="1800" b="0" i="0" u="none" strike="noStrike" cap="none" dirty="0">
              <a:solidFill>
                <a:srgbClr val="000000"/>
              </a:solidFill>
              <a:latin typeface="Times New Roman"/>
              <a:ea typeface="Times New Roman"/>
              <a:cs typeface="Times New Roman"/>
              <a:sym typeface="Times New Roman"/>
            </a:endParaRPr>
          </a:p>
          <a:p>
            <a:pPr marL="685800" marR="0" lvl="1" indent="-228600" algn="l" rtl="0">
              <a:spcBef>
                <a:spcPts val="0"/>
              </a:spcBef>
              <a:spcAft>
                <a:spcPts val="0"/>
              </a:spcAft>
              <a:buClr>
                <a:srgbClr val="000000"/>
              </a:buClr>
              <a:buSzPct val="100000"/>
              <a:buFont typeface="Times New Roman"/>
              <a:buNone/>
            </a:pPr>
            <a:endParaRPr sz="1800" b="0" i="0" u="none" strike="noStrike" cap="none" dirty="0">
              <a:solidFill>
                <a:srgbClr val="000000"/>
              </a:solidFill>
              <a:latin typeface="Times New Roman"/>
              <a:ea typeface="Times New Roman"/>
              <a:cs typeface="Times New Roman"/>
              <a:sym typeface="Times New Roman"/>
            </a:endParaRPr>
          </a:p>
          <a:p>
            <a:pPr marL="685800" marR="0" lvl="1" indent="-228600" algn="l" rtl="0">
              <a:spcBef>
                <a:spcPts val="0"/>
              </a:spcBef>
              <a:spcAft>
                <a:spcPts val="0"/>
              </a:spcAft>
              <a:buClr>
                <a:srgbClr val="000000"/>
              </a:buClr>
              <a:buSzPct val="100000"/>
              <a:buFont typeface="Times New Roman"/>
              <a:buNone/>
            </a:pPr>
            <a:endParaRPr sz="1800" b="0" i="0" u="none" strike="noStrike" cap="none" dirty="0">
              <a:solidFill>
                <a:srgbClr val="000000"/>
              </a:solidFill>
              <a:latin typeface="Times New Roman"/>
              <a:ea typeface="Times New Roman"/>
              <a:cs typeface="Times New Roman"/>
              <a:sym typeface="Times New Roman"/>
            </a:endParaRPr>
          </a:p>
          <a:p>
            <a:pPr marL="685800" marR="0" lvl="1" indent="-228600" algn="l" rtl="0">
              <a:spcBef>
                <a:spcPts val="0"/>
              </a:spcBef>
              <a:spcAft>
                <a:spcPts val="0"/>
              </a:spcAft>
              <a:buClr>
                <a:srgbClr val="000000"/>
              </a:buClr>
              <a:buSzPct val="100000"/>
              <a:buFont typeface="Times New Roman"/>
              <a:buNone/>
            </a:pPr>
            <a:endParaRPr sz="1800" b="0" i="0" u="none" strike="noStrike" cap="none" dirty="0">
              <a:solidFill>
                <a:srgbClr val="000000"/>
              </a:solidFill>
              <a:latin typeface="Times New Roman"/>
              <a:ea typeface="Times New Roman"/>
              <a:cs typeface="Times New Roman"/>
              <a:sym typeface="Times New Roman"/>
            </a:endParaRPr>
          </a:p>
          <a:p>
            <a:pPr marL="685800" marR="0" lvl="1" indent="-228600" algn="l" rtl="0">
              <a:spcBef>
                <a:spcPts val="0"/>
              </a:spcBef>
              <a:spcAft>
                <a:spcPts val="0"/>
              </a:spcAft>
              <a:buClr>
                <a:srgbClr val="000000"/>
              </a:buClr>
              <a:buSzPct val="100000"/>
              <a:buFont typeface="Times New Roman"/>
              <a:buNone/>
            </a:pPr>
            <a:endParaRPr sz="1800" b="0" i="0" u="none" strike="noStrike" cap="none" dirty="0">
              <a:solidFill>
                <a:srgbClr val="000000"/>
              </a:solidFill>
              <a:latin typeface="Times New Roman"/>
              <a:ea typeface="Times New Roman"/>
              <a:cs typeface="Times New Roman"/>
              <a:sym typeface="Times New Roman"/>
            </a:endParaRPr>
          </a:p>
          <a:p>
            <a:pPr marL="685800" marR="0" lvl="1" indent="-228600" algn="l" rtl="0">
              <a:spcBef>
                <a:spcPts val="0"/>
              </a:spcBef>
              <a:spcAft>
                <a:spcPts val="0"/>
              </a:spcAft>
              <a:buClr>
                <a:srgbClr val="000000"/>
              </a:buClr>
              <a:buSzPct val="100000"/>
              <a:buFont typeface="Times New Roman"/>
              <a:buNone/>
            </a:pPr>
            <a:endParaRPr sz="1800" b="0" i="0" u="none" strike="noStrike" cap="none" dirty="0">
              <a:solidFill>
                <a:srgbClr val="000000"/>
              </a:solidFill>
              <a:latin typeface="Times New Roman"/>
              <a:ea typeface="Times New Roman"/>
              <a:cs typeface="Times New Roman"/>
              <a:sym typeface="Times New Roman"/>
            </a:endParaRPr>
          </a:p>
          <a:p>
            <a:pPr marL="1028700" marR="0" lvl="1" indent="0" algn="l" rtl="0">
              <a:spcBef>
                <a:spcPts val="0"/>
              </a:spcBef>
              <a:buClr>
                <a:srgbClr val="000000"/>
              </a:buClr>
              <a:buSzPct val="25000"/>
              <a:buFont typeface="Noto Sans Symbols"/>
              <a:buNone/>
            </a:pPr>
            <a:r>
              <a:rPr lang="en-US" sz="1800" b="0" i="0" u="none" strike="noStrike" cap="none" dirty="0">
                <a:solidFill>
                  <a:srgbClr val="000000"/>
                </a:solidFill>
                <a:latin typeface="Times New Roman"/>
                <a:ea typeface="Times New Roman"/>
                <a:cs typeface="Times New Roman"/>
                <a:sym typeface="Times New Roman"/>
              </a:rPr>
              <a:t>                             </a:t>
            </a:r>
            <a:r>
              <a:rPr lang="en-US" sz="1400" b="0" i="0" u="none" strike="noStrike" cap="none" dirty="0">
                <a:solidFill>
                  <a:schemeClr val="dk1"/>
                </a:solidFill>
                <a:latin typeface="Source Sans Pro"/>
                <a:ea typeface="Source Sans Pro"/>
                <a:cs typeface="Source Sans Pro"/>
                <a:sym typeface="Source Sans Pro"/>
              </a:rPr>
              <a:t>(Jasper-Morris, Anderson, Vincent, &amp; Potts, in preparation)</a:t>
            </a:r>
          </a:p>
        </p:txBody>
      </p:sp>
      <p:sp>
        <p:nvSpPr>
          <p:cNvPr id="195" name="Shape 195"/>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noAutofit/>
          </a:bodyPr>
          <a:lstStyle/>
          <a:p>
            <a:pPr marL="0" marR="0" lvl="0" indent="0" algn="ctr" rtl="0">
              <a:spcBef>
                <a:spcPts val="0"/>
              </a:spcBef>
              <a:buClr>
                <a:schemeClr val="lt1"/>
              </a:buClr>
              <a:buSzPct val="25000"/>
              <a:buFont typeface="Times New Roman"/>
              <a:buNone/>
            </a:pPr>
            <a:r>
              <a:rPr lang="en-US" sz="3200" b="0" i="0" u="none" strike="noStrike" cap="none">
                <a:solidFill>
                  <a:schemeClr val="lt1"/>
                </a:solidFill>
                <a:latin typeface="Times New Roman"/>
                <a:ea typeface="Times New Roman"/>
                <a:cs typeface="Times New Roman"/>
                <a:sym typeface="Times New Roman"/>
              </a:rPr>
              <a:t>MATERIALS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380998" y="1719071"/>
            <a:ext cx="8407892" cy="4407407"/>
          </a:xfrm>
          <a:prstGeom prst="rect">
            <a:avLst/>
          </a:prstGeom>
          <a:noFill/>
          <a:ln>
            <a:noFill/>
          </a:ln>
        </p:spPr>
        <p:txBody>
          <a:bodyPr lIns="91425" tIns="45700" rIns="91425" bIns="45700" anchor="t" anchorCtr="0">
            <a:noAutofit/>
          </a:bodyPr>
          <a:lstStyle/>
          <a:p>
            <a:pPr marL="274320" marR="0" lvl="0" indent="-236220" algn="l" rtl="0">
              <a:spcBef>
                <a:spcPts val="0"/>
              </a:spcBef>
              <a:spcAft>
                <a:spcPts val="0"/>
              </a:spcAft>
              <a:buClr>
                <a:schemeClr val="accent1"/>
              </a:buClr>
              <a:buSzPct val="100000"/>
              <a:buFont typeface="Noto Sans Symbols"/>
              <a:buChar char="◼"/>
            </a:pPr>
            <a:r>
              <a:rPr lang="en-US" sz="2400" b="0" i="0" u="none" strike="noStrike" cap="none">
                <a:solidFill>
                  <a:schemeClr val="dk1"/>
                </a:solidFill>
                <a:latin typeface="Times New Roman"/>
                <a:ea typeface="Times New Roman"/>
                <a:cs typeface="Times New Roman"/>
                <a:sym typeface="Times New Roman"/>
              </a:rPr>
              <a:t>History of experience with IPV = “Have you, or someone you known ever been in an abusive relationship?”</a:t>
            </a:r>
          </a:p>
          <a:p>
            <a:pPr marL="548640" marR="0" lvl="1" indent="-193040" algn="l" rtl="0">
              <a:spcBef>
                <a:spcPts val="480"/>
              </a:spcBef>
              <a:spcAft>
                <a:spcPts val="0"/>
              </a:spcAft>
              <a:buClr>
                <a:schemeClr val="dk1"/>
              </a:buClr>
              <a:buSzPct val="100000"/>
              <a:buFont typeface="Noto Sans Symbols"/>
              <a:buChar char="▪"/>
            </a:pPr>
            <a:r>
              <a:rPr lang="en-US" sz="2400" b="0" i="0" u="none" strike="noStrike" cap="none">
                <a:solidFill>
                  <a:schemeClr val="dk1"/>
                </a:solidFill>
                <a:latin typeface="Times New Roman"/>
                <a:ea typeface="Times New Roman"/>
                <a:cs typeface="Times New Roman"/>
                <a:sym typeface="Times New Roman"/>
              </a:rPr>
              <a:t>  1 = Yes, 2= No</a:t>
            </a:r>
          </a:p>
          <a:p>
            <a:pPr marL="165100" marR="0" lvl="0" indent="0" algn="l" rtl="0">
              <a:spcBef>
                <a:spcPts val="480"/>
              </a:spcBef>
              <a:spcAft>
                <a:spcPts val="0"/>
              </a:spcAft>
              <a:buClr>
                <a:schemeClr val="accent1"/>
              </a:buClr>
              <a:buSzPct val="25000"/>
              <a:buFont typeface="Noto Sans Symbols"/>
              <a:buNone/>
            </a:pPr>
            <a:endParaRPr sz="2400" b="0" i="0" u="none" strike="noStrike" cap="none">
              <a:solidFill>
                <a:schemeClr val="dk1"/>
              </a:solidFill>
              <a:latin typeface="Times New Roman"/>
              <a:ea typeface="Times New Roman"/>
              <a:cs typeface="Times New Roman"/>
              <a:sym typeface="Times New Roman"/>
            </a:endParaRPr>
          </a:p>
          <a:p>
            <a:pPr marL="274320" marR="0" lvl="0" indent="-236220" algn="l" rtl="0">
              <a:spcBef>
                <a:spcPts val="480"/>
              </a:spcBef>
              <a:buClr>
                <a:schemeClr val="accent1"/>
              </a:buClr>
              <a:buSzPct val="100000"/>
              <a:buFont typeface="Noto Sans Symbols"/>
              <a:buChar char="◼"/>
            </a:pPr>
            <a:r>
              <a:rPr lang="en-US" sz="2400" b="0" i="0" u="none" strike="noStrike" cap="none">
                <a:solidFill>
                  <a:schemeClr val="dk1"/>
                </a:solidFill>
                <a:latin typeface="Times New Roman"/>
                <a:ea typeface="Times New Roman"/>
                <a:cs typeface="Times New Roman"/>
                <a:sym typeface="Times New Roman"/>
              </a:rPr>
              <a:t>Ethnicity, racial, and gender status were adjusted for in all analyses.</a:t>
            </a:r>
          </a:p>
        </p:txBody>
      </p:sp>
      <p:sp>
        <p:nvSpPr>
          <p:cNvPr id="201" name="Shape 201"/>
          <p:cNvSpPr txBox="1">
            <a:spLocks noGrp="1"/>
          </p:cNvSpPr>
          <p:nvPr>
            <p:ph type="title"/>
          </p:nvPr>
        </p:nvSpPr>
        <p:spPr>
          <a:xfrm>
            <a:off x="381000" y="355846"/>
            <a:ext cx="8381260" cy="1054393"/>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Times New Roman"/>
              <a:buNone/>
            </a:pPr>
            <a:r>
              <a:rPr lang="en-US" sz="3200" b="0" i="0" u="none" strike="noStrike" cap="none">
                <a:solidFill>
                  <a:schemeClr val="lt1"/>
                </a:solidFill>
                <a:latin typeface="Times New Roman"/>
                <a:ea typeface="Times New Roman"/>
                <a:cs typeface="Times New Roman"/>
                <a:sym typeface="Times New Roman"/>
              </a:rPr>
              <a:t>ADDITIONAL VARIABLES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7162799" y="2892276"/>
            <a:ext cx="1600201" cy="1645920"/>
          </a:xfrm>
          <a:prstGeom prst="rect">
            <a:avLst/>
          </a:prstGeom>
          <a:noFill/>
          <a:ln>
            <a:noFill/>
          </a:ln>
        </p:spPr>
        <p:txBody>
          <a:bodyPr lIns="91425" tIns="91425" rIns="91425" bIns="91425" anchor="ctr" anchorCtr="0">
            <a:noAutofit/>
          </a:bodyPr>
          <a:lstStyle/>
          <a:p>
            <a:pPr marL="0" marR="0" lvl="0" indent="0" algn="l" rtl="0">
              <a:spcBef>
                <a:spcPts val="0"/>
              </a:spcBef>
              <a:buClr>
                <a:schemeClr val="accent1"/>
              </a:buClr>
              <a:buSzPct val="25000"/>
              <a:buFont typeface="Noto Sans Symbols"/>
              <a:buNone/>
            </a:pPr>
            <a:endParaRPr sz="2000" b="0" i="0" u="none" strike="noStrike" cap="none">
              <a:solidFill>
                <a:schemeClr val="lt2"/>
              </a:solidFill>
              <a:latin typeface="Source Sans Pro"/>
              <a:ea typeface="Source Sans Pro"/>
              <a:cs typeface="Source Sans Pro"/>
              <a:sym typeface="Source Sans Pro"/>
            </a:endParaRPr>
          </a:p>
        </p:txBody>
      </p:sp>
      <p:sp>
        <p:nvSpPr>
          <p:cNvPr id="208" name="Shape 208"/>
          <p:cNvSpPr txBox="1">
            <a:spLocks noGrp="1"/>
          </p:cNvSpPr>
          <p:nvPr>
            <p:ph type="title"/>
          </p:nvPr>
        </p:nvSpPr>
        <p:spPr>
          <a:xfrm>
            <a:off x="381000" y="2892276"/>
            <a:ext cx="6324600" cy="1645920"/>
          </a:xfrm>
          <a:prstGeom prst="rect">
            <a:avLst/>
          </a:prstGeom>
          <a:noFill/>
          <a:ln>
            <a:noFill/>
          </a:ln>
        </p:spPr>
        <p:txBody>
          <a:bodyPr lIns="91425" tIns="91425" rIns="91425" bIns="91425" anchor="ctr" anchorCtr="0">
            <a:noAutofit/>
          </a:bodyPr>
          <a:lstStyle/>
          <a:p>
            <a:pPr marL="0" marR="0" lvl="0" indent="0" algn="r" rtl="0">
              <a:spcBef>
                <a:spcPts val="0"/>
              </a:spcBef>
              <a:buClr>
                <a:schemeClr val="lt1"/>
              </a:buClr>
              <a:buSzPct val="25000"/>
              <a:buFont typeface="Times New Roman"/>
              <a:buNone/>
            </a:pPr>
            <a:r>
              <a:rPr lang="en-US" sz="4200" b="0" i="0" u="none" strike="noStrike" cap="none">
                <a:solidFill>
                  <a:schemeClr val="lt1"/>
                </a:solidFill>
                <a:latin typeface="Times New Roman"/>
                <a:ea typeface="Times New Roman"/>
                <a:cs typeface="Times New Roman"/>
                <a:sym typeface="Times New Roman"/>
              </a:rPr>
              <a:t>RESULTS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380998" y="1719071"/>
            <a:ext cx="8407892" cy="440740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r>
              <a:rPr lang="en-US" sz="2000" b="1" i="0" u="none" strike="noStrike" cap="none">
                <a:solidFill>
                  <a:schemeClr val="dk1"/>
                </a:solidFill>
                <a:latin typeface="Times New Roman"/>
                <a:ea typeface="Times New Roman"/>
                <a:cs typeface="Times New Roman"/>
                <a:sym typeface="Times New Roman"/>
              </a:rPr>
              <a:t>Hypothesis</a:t>
            </a:r>
            <a:r>
              <a:rPr lang="en-US" sz="2000" b="0" i="0" u="none" strike="noStrike" cap="none">
                <a:solidFill>
                  <a:schemeClr val="dk1"/>
                </a:solidFill>
                <a:latin typeface="Times New Roman"/>
                <a:ea typeface="Times New Roman"/>
                <a:cs typeface="Times New Roman"/>
                <a:sym typeface="Times New Roman"/>
              </a:rPr>
              <a:t>: Ecosystem motivations will activate a greater readiness to offer advice to leave a potentially abusive situation (Crocker &amp; Canevello, 2008; Crocker, Canevello, &amp; Lewis, 2016).</a:t>
            </a:r>
          </a:p>
          <a:p>
            <a:pPr marL="0" marR="0" lvl="0" indent="0" algn="l" rtl="0">
              <a:spcBef>
                <a:spcPts val="0"/>
              </a:spcBef>
              <a:spcAft>
                <a:spcPts val="0"/>
              </a:spcAft>
              <a:buClr>
                <a:schemeClr val="accent1"/>
              </a:buClr>
              <a:buSzPct val="25000"/>
              <a:buFont typeface="Noto Sans Symbols"/>
              <a:buNone/>
            </a:pPr>
            <a:endParaRPr sz="2000" b="1"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accent1"/>
              </a:buClr>
              <a:buSzPct val="25000"/>
              <a:buFont typeface="Noto Sans Symbols"/>
              <a:buNone/>
            </a:pPr>
            <a:r>
              <a:rPr lang="en-US" sz="2000" b="1" i="0" u="none" strike="noStrike" cap="none">
                <a:solidFill>
                  <a:schemeClr val="dk1"/>
                </a:solidFill>
                <a:latin typeface="Times New Roman"/>
                <a:ea typeface="Times New Roman"/>
                <a:cs typeface="Times New Roman"/>
                <a:sym typeface="Times New Roman"/>
              </a:rPr>
              <a:t>Results</a:t>
            </a:r>
            <a:r>
              <a:rPr lang="en-US" sz="2000" b="0" i="0" u="none" strike="noStrike" cap="none">
                <a:solidFill>
                  <a:schemeClr val="dk1"/>
                </a:solidFill>
                <a:latin typeface="Times New Roman"/>
                <a:ea typeface="Times New Roman"/>
                <a:cs typeface="Times New Roman"/>
                <a:sym typeface="Times New Roman"/>
              </a:rPr>
              <a:t>: Two-way interaction with experimental manipulation and eco- vs. ego-system activation, </a:t>
            </a:r>
            <a:r>
              <a:rPr lang="en-US" sz="2000" b="0" i="1" u="none" strike="noStrike" cap="none">
                <a:solidFill>
                  <a:schemeClr val="dk1"/>
                </a:solidFill>
                <a:latin typeface="Times New Roman"/>
                <a:ea typeface="Times New Roman"/>
                <a:cs typeface="Times New Roman"/>
                <a:sym typeface="Times New Roman"/>
              </a:rPr>
              <a:t>F</a:t>
            </a:r>
            <a:r>
              <a:rPr lang="en-US" sz="2000" b="0" i="0" u="none" strike="noStrike" cap="none">
                <a:solidFill>
                  <a:schemeClr val="dk1"/>
                </a:solidFill>
                <a:latin typeface="Times New Roman"/>
                <a:ea typeface="Times New Roman"/>
                <a:cs typeface="Times New Roman"/>
                <a:sym typeface="Times New Roman"/>
              </a:rPr>
              <a:t>(1,585) = 3.88, </a:t>
            </a:r>
            <a:r>
              <a:rPr lang="en-US" sz="2000" b="0" i="1" u="none" strike="noStrike" cap="none">
                <a:solidFill>
                  <a:schemeClr val="dk1"/>
                </a:solidFill>
                <a:latin typeface="Times New Roman"/>
                <a:ea typeface="Times New Roman"/>
                <a:cs typeface="Times New Roman"/>
                <a:sym typeface="Times New Roman"/>
              </a:rPr>
              <a:t>p</a:t>
            </a:r>
            <a:r>
              <a:rPr lang="en-US" sz="2000" b="0" i="0" u="none" strike="noStrike" cap="none">
                <a:solidFill>
                  <a:schemeClr val="dk1"/>
                </a:solidFill>
                <a:latin typeface="Times New Roman"/>
                <a:ea typeface="Times New Roman"/>
                <a:cs typeface="Times New Roman"/>
                <a:sym typeface="Times New Roman"/>
              </a:rPr>
              <a:t> &lt; .05. </a:t>
            </a:r>
          </a:p>
          <a:p>
            <a:pPr marL="0" marR="0" lvl="0" indent="0" algn="l" rtl="0">
              <a:spcBef>
                <a:spcPts val="0"/>
              </a:spcBef>
              <a:spcAft>
                <a:spcPts val="0"/>
              </a:spcAft>
              <a:buClr>
                <a:schemeClr val="accent1"/>
              </a:buClr>
              <a:buSzPct val="25000"/>
              <a:buFont typeface="Noto Sans Symbols"/>
              <a:buNone/>
            </a:pPr>
            <a:endParaRPr sz="2000" b="0" i="0" u="none" strike="noStrike" cap="none">
              <a:solidFill>
                <a:schemeClr val="dk1"/>
              </a:solidFill>
              <a:latin typeface="Source Sans Pro"/>
              <a:ea typeface="Source Sans Pro"/>
              <a:cs typeface="Source Sans Pro"/>
              <a:sym typeface="Source Sans Pro"/>
            </a:endParaRPr>
          </a:p>
          <a:p>
            <a:pPr marL="0" marR="0" lvl="0" indent="0" algn="l" rtl="0">
              <a:spcBef>
                <a:spcPts val="0"/>
              </a:spcBef>
              <a:spcAft>
                <a:spcPts val="0"/>
              </a:spcAft>
              <a:buClr>
                <a:schemeClr val="accent1"/>
              </a:buClr>
              <a:buSzPct val="25000"/>
              <a:buFont typeface="Noto Sans Symbols"/>
              <a:buNone/>
            </a:pPr>
            <a:endParaRPr sz="2000" b="0" i="0" u="none" strike="noStrike" cap="none">
              <a:solidFill>
                <a:schemeClr val="dk1"/>
              </a:solidFill>
              <a:latin typeface="Source Sans Pro"/>
              <a:ea typeface="Source Sans Pro"/>
              <a:cs typeface="Source Sans Pro"/>
              <a:sym typeface="Source Sans Pro"/>
            </a:endParaRPr>
          </a:p>
          <a:p>
            <a:pPr marL="0" marR="0" lvl="0" indent="0" algn="l" rtl="0">
              <a:spcBef>
                <a:spcPts val="0"/>
              </a:spcBef>
              <a:spcAft>
                <a:spcPts val="0"/>
              </a:spcAft>
              <a:buClr>
                <a:schemeClr val="accent1"/>
              </a:buClr>
              <a:buSzPct val="25000"/>
              <a:buFont typeface="Noto Sans Symbols"/>
              <a:buNone/>
            </a:pPr>
            <a:endParaRPr sz="2000" b="0" i="0" u="none" strike="noStrike" cap="none">
              <a:solidFill>
                <a:schemeClr val="dk1"/>
              </a:solidFill>
              <a:latin typeface="Source Sans Pro"/>
              <a:ea typeface="Source Sans Pro"/>
              <a:cs typeface="Source Sans Pro"/>
              <a:sym typeface="Source Sans Pro"/>
            </a:endParaRPr>
          </a:p>
          <a:p>
            <a:pPr marL="0" marR="0" lvl="0" indent="0" algn="l" rtl="0">
              <a:spcBef>
                <a:spcPts val="0"/>
              </a:spcBef>
              <a:spcAft>
                <a:spcPts val="0"/>
              </a:spcAft>
              <a:buClr>
                <a:schemeClr val="accent1"/>
              </a:buClr>
              <a:buSzPct val="25000"/>
              <a:buFont typeface="Noto Sans Symbols"/>
              <a:buNone/>
            </a:pPr>
            <a:endParaRPr sz="2000" b="0" i="0" u="none" strike="noStrike" cap="none">
              <a:solidFill>
                <a:schemeClr val="dk1"/>
              </a:solidFill>
              <a:latin typeface="Source Sans Pro"/>
              <a:ea typeface="Source Sans Pro"/>
              <a:cs typeface="Source Sans Pro"/>
              <a:sym typeface="Source Sans Pro"/>
            </a:endParaRPr>
          </a:p>
          <a:p>
            <a:pPr marL="0" marR="0" lvl="0" indent="0" algn="l" rtl="0">
              <a:spcBef>
                <a:spcPts val="0"/>
              </a:spcBef>
              <a:spcAft>
                <a:spcPts val="0"/>
              </a:spcAft>
              <a:buClr>
                <a:schemeClr val="accent1"/>
              </a:buClr>
              <a:buSzPct val="25000"/>
              <a:buFont typeface="Noto Sans Symbols"/>
              <a:buNone/>
            </a:pPr>
            <a:endParaRPr sz="2000" b="0" i="0" u="none" strike="noStrike" cap="none">
              <a:solidFill>
                <a:schemeClr val="dk1"/>
              </a:solidFill>
              <a:latin typeface="Source Sans Pro"/>
              <a:ea typeface="Source Sans Pro"/>
              <a:cs typeface="Source Sans Pro"/>
              <a:sym typeface="Source Sans Pro"/>
            </a:endParaRPr>
          </a:p>
          <a:p>
            <a:pPr marL="0" marR="0" lvl="0" indent="0" algn="l" rtl="0">
              <a:spcBef>
                <a:spcPts val="0"/>
              </a:spcBef>
              <a:spcAft>
                <a:spcPts val="0"/>
              </a:spcAft>
              <a:buClr>
                <a:schemeClr val="accent1"/>
              </a:buClr>
              <a:buSzPct val="25000"/>
              <a:buFont typeface="Noto Sans Symbols"/>
              <a:buNone/>
            </a:pPr>
            <a:endParaRPr sz="2000" b="0" i="0" u="none" strike="noStrike" cap="none">
              <a:solidFill>
                <a:schemeClr val="dk1"/>
              </a:solidFill>
              <a:latin typeface="Source Sans Pro"/>
              <a:ea typeface="Source Sans Pro"/>
              <a:cs typeface="Source Sans Pro"/>
              <a:sym typeface="Source Sans Pro"/>
            </a:endParaRPr>
          </a:p>
          <a:p>
            <a:pPr marL="0" marR="0" lvl="0" indent="0" algn="l" rtl="0">
              <a:spcBef>
                <a:spcPts val="0"/>
              </a:spcBef>
              <a:buClr>
                <a:schemeClr val="accent1"/>
              </a:buClr>
              <a:buSzPct val="25000"/>
              <a:buFont typeface="Noto Sans Symbols"/>
              <a:buNone/>
            </a:pPr>
            <a:endParaRPr sz="2000" b="0" i="0" u="none" strike="noStrike" cap="none">
              <a:solidFill>
                <a:schemeClr val="dk1"/>
              </a:solidFill>
              <a:latin typeface="Source Sans Pro"/>
              <a:ea typeface="Source Sans Pro"/>
              <a:cs typeface="Source Sans Pro"/>
              <a:sym typeface="Source Sans Pro"/>
            </a:endParaRPr>
          </a:p>
        </p:txBody>
      </p:sp>
      <p:sp>
        <p:nvSpPr>
          <p:cNvPr id="214" name="Shape 214"/>
          <p:cNvSpPr txBox="1">
            <a:spLocks noGrp="1"/>
          </p:cNvSpPr>
          <p:nvPr>
            <p:ph type="title"/>
          </p:nvPr>
        </p:nvSpPr>
        <p:spPr>
          <a:xfrm>
            <a:off x="381000" y="355846"/>
            <a:ext cx="8381260" cy="1054393"/>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US" sz="3200" b="0" i="0" u="none" strike="noStrike" cap="none">
                <a:solidFill>
                  <a:schemeClr val="lt1"/>
                </a:solidFill>
                <a:latin typeface="Times New Roman"/>
                <a:ea typeface="Times New Roman"/>
                <a:cs typeface="Times New Roman"/>
                <a:sym typeface="Times New Roman"/>
              </a:rPr>
              <a:t> RESULTS</a:t>
            </a:r>
          </a:p>
        </p:txBody>
      </p:sp>
      <p:pic>
        <p:nvPicPr>
          <p:cNvPr id="215" name="Shape 215"/>
          <p:cNvPicPr preferRelativeResize="0"/>
          <p:nvPr/>
        </p:nvPicPr>
        <p:blipFill rotWithShape="1">
          <a:blip r:embed="rId3">
            <a:alphaModFix/>
          </a:blip>
          <a:srcRect/>
          <a:stretch/>
        </p:blipFill>
        <p:spPr>
          <a:xfrm>
            <a:off x="1555161" y="3639098"/>
            <a:ext cx="6096000" cy="3020532"/>
          </a:xfrm>
          <a:prstGeom prst="rect">
            <a:avLst/>
          </a:prstGeom>
          <a:noFill/>
          <a:ln>
            <a:noFill/>
          </a:ln>
        </p:spPr>
      </p:pic>
      <p:sp>
        <p:nvSpPr>
          <p:cNvPr id="216" name="Shape 216"/>
          <p:cNvSpPr txBox="1"/>
          <p:nvPr/>
        </p:nvSpPr>
        <p:spPr>
          <a:xfrm rot="-5400000">
            <a:off x="359637" y="4597498"/>
            <a:ext cx="1851789"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US" sz="1800" b="1" i="0" u="none" strike="noStrike" cap="none">
                <a:solidFill>
                  <a:srgbClr val="000000"/>
                </a:solidFill>
                <a:latin typeface="Times New Roman"/>
                <a:ea typeface="Times New Roman"/>
                <a:cs typeface="Times New Roman"/>
                <a:sym typeface="Times New Roman"/>
              </a:rPr>
              <a:t>Readiness  Mean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380998" y="1719071"/>
            <a:ext cx="8407892" cy="4407407"/>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accent1"/>
              </a:buClr>
              <a:buSzPct val="25000"/>
              <a:buFont typeface="Noto Sans Symbols"/>
              <a:buNone/>
            </a:pPr>
            <a:r>
              <a:rPr lang="en-US" sz="1800" b="1" i="0" u="none" strike="noStrike" cap="none">
                <a:solidFill>
                  <a:schemeClr val="dk1"/>
                </a:solidFill>
                <a:latin typeface="Times New Roman"/>
                <a:ea typeface="Times New Roman"/>
                <a:cs typeface="Times New Roman"/>
                <a:sym typeface="Times New Roman"/>
              </a:rPr>
              <a:t>Hypothesis</a:t>
            </a:r>
            <a:r>
              <a:rPr lang="en-US" sz="1800" b="0" i="0" u="none" strike="noStrike" cap="none">
                <a:solidFill>
                  <a:schemeClr val="dk1"/>
                </a:solidFill>
                <a:latin typeface="Times New Roman"/>
                <a:ea typeface="Times New Roman"/>
                <a:cs typeface="Times New Roman"/>
                <a:sym typeface="Times New Roman"/>
              </a:rPr>
              <a:t>: A male perpetrator, compared to a female perpetrator, will activate a greater readiness to offer advice to leave a potentially abusive situation (Dennison &amp; Thompson, 2011; Taylor &amp; Sorenson, 2005).</a:t>
            </a:r>
          </a:p>
          <a:p>
            <a:pPr marL="0" marR="0" lvl="0" indent="0" algn="l" rtl="0">
              <a:spcBef>
                <a:spcPts val="0"/>
              </a:spcBef>
              <a:spcAft>
                <a:spcPts val="0"/>
              </a:spcAft>
              <a:buClr>
                <a:schemeClr val="accent1"/>
              </a:buClr>
              <a:buSzPct val="25000"/>
              <a:buFont typeface="Noto Sans Symbols"/>
              <a:buNone/>
            </a:pPr>
            <a:endParaRPr sz="18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accent1"/>
              </a:buClr>
              <a:buSzPct val="25000"/>
              <a:buFont typeface="Noto Sans Symbols"/>
              <a:buNone/>
            </a:pPr>
            <a:r>
              <a:rPr lang="en-US" sz="1800" b="1" i="0" u="none" strike="noStrike" cap="none">
                <a:solidFill>
                  <a:schemeClr val="dk1"/>
                </a:solidFill>
                <a:latin typeface="Times New Roman"/>
                <a:ea typeface="Times New Roman"/>
                <a:cs typeface="Times New Roman"/>
                <a:sym typeface="Times New Roman"/>
              </a:rPr>
              <a:t>Results</a:t>
            </a:r>
            <a:r>
              <a:rPr lang="en-US" sz="1800" b="0" i="0" u="none" strike="noStrike" cap="none">
                <a:solidFill>
                  <a:schemeClr val="dk1"/>
                </a:solidFill>
                <a:latin typeface="Times New Roman"/>
                <a:ea typeface="Times New Roman"/>
                <a:cs typeface="Times New Roman"/>
                <a:sym typeface="Times New Roman"/>
              </a:rPr>
              <a:t>: Results suggest that individuals are more willing to give advice to leave an abusive relationship when the perpetrator is male, </a:t>
            </a:r>
            <a:r>
              <a:rPr lang="en-US" sz="1800" b="0" i="1" u="none" strike="noStrike" cap="none">
                <a:solidFill>
                  <a:schemeClr val="dk1"/>
                </a:solidFill>
                <a:latin typeface="Times New Roman"/>
                <a:ea typeface="Times New Roman"/>
                <a:cs typeface="Times New Roman"/>
                <a:sym typeface="Times New Roman"/>
              </a:rPr>
              <a:t>F</a:t>
            </a:r>
            <a:r>
              <a:rPr lang="en-US" sz="1800" b="0" i="0" u="none" strike="noStrike" cap="none">
                <a:solidFill>
                  <a:schemeClr val="dk1"/>
                </a:solidFill>
                <a:latin typeface="Times New Roman"/>
                <a:ea typeface="Times New Roman"/>
                <a:cs typeface="Times New Roman"/>
                <a:sym typeface="Times New Roman"/>
              </a:rPr>
              <a:t>(1,585) = 9.07, p = .003.</a:t>
            </a:r>
          </a:p>
          <a:p>
            <a:pPr marL="0" marR="0" lvl="0" indent="0" algn="l" rtl="0">
              <a:spcBef>
                <a:spcPts val="0"/>
              </a:spcBef>
              <a:buClr>
                <a:schemeClr val="accent1"/>
              </a:buClr>
              <a:buSzPct val="25000"/>
              <a:buFont typeface="Noto Sans Symbols"/>
              <a:buNone/>
            </a:pPr>
            <a:endParaRPr sz="2000" b="0" i="0" u="none" strike="noStrike" cap="none">
              <a:solidFill>
                <a:schemeClr val="dk1"/>
              </a:solidFill>
              <a:latin typeface="Source Sans Pro"/>
              <a:ea typeface="Source Sans Pro"/>
              <a:cs typeface="Source Sans Pro"/>
              <a:sym typeface="Source Sans Pro"/>
            </a:endParaRPr>
          </a:p>
        </p:txBody>
      </p:sp>
      <p:sp>
        <p:nvSpPr>
          <p:cNvPr id="223" name="Shape 223"/>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noAutofit/>
          </a:bodyPr>
          <a:lstStyle/>
          <a:p>
            <a:pPr marL="0" marR="0" lvl="0" indent="0" algn="ctr" rtl="0">
              <a:spcBef>
                <a:spcPts val="0"/>
              </a:spcBef>
              <a:buClr>
                <a:schemeClr val="lt1"/>
              </a:buClr>
              <a:buSzPct val="25000"/>
              <a:buFont typeface="Times New Roman"/>
              <a:buNone/>
            </a:pPr>
            <a:r>
              <a:rPr lang="en-US" sz="3200" b="0" i="0" u="none" strike="noStrike" cap="none">
                <a:solidFill>
                  <a:schemeClr val="lt1"/>
                </a:solidFill>
                <a:latin typeface="Times New Roman"/>
                <a:ea typeface="Times New Roman"/>
                <a:cs typeface="Times New Roman"/>
                <a:sym typeface="Times New Roman"/>
              </a:rPr>
              <a:t>RESULTS</a:t>
            </a:r>
          </a:p>
        </p:txBody>
      </p:sp>
      <p:pic>
        <p:nvPicPr>
          <p:cNvPr id="224" name="Shape 224"/>
          <p:cNvPicPr preferRelativeResize="0"/>
          <p:nvPr/>
        </p:nvPicPr>
        <p:blipFill rotWithShape="1">
          <a:blip r:embed="rId3">
            <a:alphaModFix/>
          </a:blip>
          <a:srcRect/>
          <a:stretch/>
        </p:blipFill>
        <p:spPr>
          <a:xfrm>
            <a:off x="1451990" y="3722914"/>
            <a:ext cx="6096000" cy="2852057"/>
          </a:xfrm>
          <a:prstGeom prst="rect">
            <a:avLst/>
          </a:prstGeom>
          <a:noFill/>
          <a:ln>
            <a:noFill/>
          </a:ln>
        </p:spPr>
      </p:pic>
      <p:sp>
        <p:nvSpPr>
          <p:cNvPr id="225" name="Shape 225"/>
          <p:cNvSpPr txBox="1"/>
          <p:nvPr/>
        </p:nvSpPr>
        <p:spPr>
          <a:xfrm rot="-5400000">
            <a:off x="72842" y="4701901"/>
            <a:ext cx="2172721" cy="46166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US" sz="1800" b="1" i="0" u="none" strike="noStrike" cap="none">
                <a:solidFill>
                  <a:srgbClr val="000000"/>
                </a:solidFill>
                <a:latin typeface="Times New Roman"/>
                <a:ea typeface="Times New Roman"/>
                <a:cs typeface="Times New Roman"/>
                <a:sym typeface="Times New Roman"/>
              </a:rPr>
              <a:t>Readiness  Mean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380998" y="1719071"/>
            <a:ext cx="8407892" cy="4407407"/>
          </a:xfrm>
          <a:prstGeom prst="rect">
            <a:avLst/>
          </a:prstGeom>
          <a:noFill/>
          <a:ln>
            <a:noFill/>
          </a:ln>
        </p:spPr>
        <p:txBody>
          <a:bodyPr lIns="91425" tIns="91425" rIns="91425" bIns="91425" anchor="t" anchorCtr="0">
            <a:noAutofit/>
          </a:bodyPr>
          <a:lstStyle/>
          <a:p>
            <a:pPr marL="274320" marR="0" lvl="0" indent="-236220" algn="l" rtl="0">
              <a:spcBef>
                <a:spcPts val="0"/>
              </a:spcBef>
              <a:spcAft>
                <a:spcPts val="0"/>
              </a:spcAft>
              <a:buClr>
                <a:schemeClr val="accent1"/>
              </a:buClr>
              <a:buSzPct val="25000"/>
              <a:buFont typeface="Noto Sans Symbols"/>
              <a:buNone/>
            </a:pPr>
            <a:r>
              <a:rPr lang="en-US" sz="2400" b="0" i="0" u="none" strike="noStrike" cap="none">
                <a:solidFill>
                  <a:srgbClr val="000000"/>
                </a:solidFill>
                <a:latin typeface="Times New Roman"/>
                <a:ea typeface="Times New Roman"/>
                <a:cs typeface="Times New Roman"/>
                <a:sym typeface="Times New Roman"/>
              </a:rPr>
              <a:t>There was a four-way interaction between motivational prime (i.e., e</a:t>
            </a:r>
            <a:r>
              <a:rPr lang="en-US" sz="2400">
                <a:solidFill>
                  <a:srgbClr val="000000"/>
                </a:solidFill>
                <a:latin typeface="Times New Roman"/>
                <a:ea typeface="Times New Roman"/>
                <a:cs typeface="Times New Roman"/>
                <a:sym typeface="Times New Roman"/>
              </a:rPr>
              <a:t>c</a:t>
            </a:r>
            <a:r>
              <a:rPr lang="en-US" sz="2400" b="0" i="0" u="none" strike="noStrike" cap="none">
                <a:solidFill>
                  <a:srgbClr val="000000"/>
                </a:solidFill>
                <a:latin typeface="Times New Roman"/>
                <a:ea typeface="Times New Roman"/>
                <a:cs typeface="Times New Roman"/>
                <a:sym typeface="Times New Roman"/>
              </a:rPr>
              <a:t>o vs ego goal-rating), experimental manipulation (highlighting task vs. goal-rating task), history of IPV, and whether alcohol was present in the home, </a:t>
            </a:r>
            <a:r>
              <a:rPr lang="en-US" sz="2400" b="0" i="1" u="none" strike="noStrike" cap="none">
                <a:solidFill>
                  <a:srgbClr val="000000"/>
                </a:solidFill>
                <a:latin typeface="Times New Roman"/>
                <a:ea typeface="Times New Roman"/>
                <a:cs typeface="Times New Roman"/>
                <a:sym typeface="Times New Roman"/>
              </a:rPr>
              <a:t>F</a:t>
            </a:r>
            <a:r>
              <a:rPr lang="en-US" sz="2400" b="0" i="0" u="none" strike="noStrike" cap="none">
                <a:solidFill>
                  <a:srgbClr val="000000"/>
                </a:solidFill>
                <a:latin typeface="Times New Roman"/>
                <a:ea typeface="Times New Roman"/>
                <a:cs typeface="Times New Roman"/>
                <a:sym typeface="Times New Roman"/>
              </a:rPr>
              <a:t>(1, 575) = 7.59, </a:t>
            </a:r>
            <a:r>
              <a:rPr lang="en-US" sz="2400" b="0" i="1" u="none" strike="noStrike" cap="none">
                <a:solidFill>
                  <a:srgbClr val="000000"/>
                </a:solidFill>
                <a:latin typeface="Times New Roman"/>
                <a:ea typeface="Times New Roman"/>
                <a:cs typeface="Times New Roman"/>
                <a:sym typeface="Times New Roman"/>
              </a:rPr>
              <a:t>p</a:t>
            </a:r>
            <a:r>
              <a:rPr lang="en-US" sz="2400" b="0" i="0" u="none" strike="noStrike" cap="none">
                <a:solidFill>
                  <a:srgbClr val="000000"/>
                </a:solidFill>
                <a:latin typeface="Times New Roman"/>
                <a:ea typeface="Times New Roman"/>
                <a:cs typeface="Times New Roman"/>
                <a:sym typeface="Times New Roman"/>
              </a:rPr>
              <a:t> = .006. </a:t>
            </a:r>
          </a:p>
          <a:p>
            <a:pPr marL="274320" marR="0" lvl="0" indent="-236220" algn="l" rtl="0">
              <a:spcBef>
                <a:spcPts val="0"/>
              </a:spcBef>
              <a:spcAft>
                <a:spcPts val="0"/>
              </a:spcAft>
              <a:buClr>
                <a:schemeClr val="accent1"/>
              </a:buClr>
              <a:buSzPct val="25000"/>
              <a:buFont typeface="Noto Sans Symbols"/>
              <a:buNone/>
            </a:pPr>
            <a:endParaRPr sz="2000" b="0" i="0" u="none" strike="noStrike" cap="none">
              <a:solidFill>
                <a:schemeClr val="dk2"/>
              </a:solidFill>
              <a:latin typeface="Source Sans Pro"/>
              <a:ea typeface="Source Sans Pro"/>
              <a:cs typeface="Source Sans Pro"/>
              <a:sym typeface="Source Sans Pro"/>
            </a:endParaRPr>
          </a:p>
          <a:p>
            <a:pPr marL="274320" marR="0" lvl="0" indent="-236220" algn="l" rtl="0">
              <a:spcBef>
                <a:spcPts val="0"/>
              </a:spcBef>
              <a:spcAft>
                <a:spcPts val="0"/>
              </a:spcAft>
              <a:buClr>
                <a:schemeClr val="accent1"/>
              </a:buClr>
              <a:buSzPct val="25000"/>
              <a:buFont typeface="Noto Sans Symbols"/>
              <a:buNone/>
            </a:pPr>
            <a:endParaRPr sz="2000" b="0" i="0" u="none" strike="noStrike" cap="none">
              <a:solidFill>
                <a:schemeClr val="dk2"/>
              </a:solidFill>
              <a:latin typeface="Source Sans Pro"/>
              <a:ea typeface="Source Sans Pro"/>
              <a:cs typeface="Source Sans Pro"/>
              <a:sym typeface="Source Sans Pro"/>
            </a:endParaRPr>
          </a:p>
          <a:p>
            <a:pPr marL="274320" marR="0" lvl="0" indent="-236220" algn="l" rtl="0">
              <a:spcBef>
                <a:spcPts val="0"/>
              </a:spcBef>
              <a:spcAft>
                <a:spcPts val="0"/>
              </a:spcAft>
              <a:buClr>
                <a:schemeClr val="accent1"/>
              </a:buClr>
              <a:buSzPct val="25000"/>
              <a:buFont typeface="Noto Sans Symbols"/>
              <a:buNone/>
            </a:pPr>
            <a:endParaRPr sz="2000" b="0" i="0" u="none" strike="noStrike" cap="none">
              <a:solidFill>
                <a:schemeClr val="dk2"/>
              </a:solidFill>
              <a:latin typeface="Source Sans Pro"/>
              <a:ea typeface="Source Sans Pro"/>
              <a:cs typeface="Source Sans Pro"/>
              <a:sym typeface="Source Sans Pro"/>
            </a:endParaRPr>
          </a:p>
          <a:p>
            <a:pPr marL="274320" marR="0" lvl="0" indent="-236220" algn="l" rtl="0">
              <a:spcBef>
                <a:spcPts val="0"/>
              </a:spcBef>
              <a:buClr>
                <a:schemeClr val="accent1"/>
              </a:buClr>
              <a:buSzPct val="25000"/>
              <a:buFont typeface="Noto Sans Symbols"/>
              <a:buNone/>
            </a:pPr>
            <a:endParaRPr sz="2000" b="0" i="0" u="none" strike="noStrike" cap="none">
              <a:solidFill>
                <a:schemeClr val="dk2"/>
              </a:solidFill>
              <a:latin typeface="Source Sans Pro"/>
              <a:ea typeface="Source Sans Pro"/>
              <a:cs typeface="Source Sans Pro"/>
              <a:sym typeface="Source Sans Pro"/>
            </a:endParaRPr>
          </a:p>
        </p:txBody>
      </p:sp>
      <p:sp>
        <p:nvSpPr>
          <p:cNvPr id="232" name="Shape 232"/>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noAutofit/>
          </a:bodyPr>
          <a:lstStyle/>
          <a:p>
            <a:pPr marL="0" marR="0" lvl="0" indent="0" algn="ctr" rtl="0">
              <a:spcBef>
                <a:spcPts val="0"/>
              </a:spcBef>
              <a:buClr>
                <a:schemeClr val="lt1"/>
              </a:buClr>
              <a:buSzPct val="25000"/>
              <a:buFont typeface="Times New Roman"/>
              <a:buNone/>
            </a:pPr>
            <a:r>
              <a:rPr lang="en-US" sz="3200" b="0" i="0" u="none" strike="noStrike" cap="none">
                <a:solidFill>
                  <a:schemeClr val="lt1"/>
                </a:solidFill>
                <a:latin typeface="Times New Roman"/>
                <a:ea typeface="Times New Roman"/>
                <a:cs typeface="Times New Roman"/>
                <a:sym typeface="Times New Roman"/>
              </a:rPr>
              <a:t>INTERACTION RESULTS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381000" y="355846"/>
            <a:ext cx="8381260" cy="1054393"/>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Times New Roman"/>
              <a:buNone/>
            </a:pPr>
            <a:r>
              <a:rPr lang="en-US" sz="3200" b="0" i="0" u="none" strike="noStrike" cap="none">
                <a:solidFill>
                  <a:schemeClr val="lt1"/>
                </a:solidFill>
                <a:latin typeface="Times New Roman"/>
                <a:ea typeface="Times New Roman"/>
                <a:cs typeface="Times New Roman"/>
                <a:sym typeface="Times New Roman"/>
              </a:rPr>
              <a:t>HIGHLIGHTING TASK</a:t>
            </a:r>
          </a:p>
        </p:txBody>
      </p:sp>
      <p:pic>
        <p:nvPicPr>
          <p:cNvPr id="251" name="Shape 251"/>
          <p:cNvPicPr preferRelativeResize="0"/>
          <p:nvPr/>
        </p:nvPicPr>
        <p:blipFill rotWithShape="1">
          <a:blip r:embed="rId3">
            <a:alphaModFix/>
          </a:blip>
          <a:srcRect/>
          <a:stretch/>
        </p:blipFill>
        <p:spPr>
          <a:xfrm>
            <a:off x="1523700" y="1888490"/>
            <a:ext cx="6096000" cy="4672330"/>
          </a:xfrm>
          <a:prstGeom prst="rect">
            <a:avLst/>
          </a:prstGeom>
          <a:noFill/>
          <a:ln>
            <a:noFill/>
          </a:ln>
        </p:spPr>
      </p:pic>
      <p:sp>
        <p:nvSpPr>
          <p:cNvPr id="252" name="Shape 252"/>
          <p:cNvSpPr/>
          <p:nvPr/>
        </p:nvSpPr>
        <p:spPr>
          <a:xfrm>
            <a:off x="5019633" y="2035621"/>
            <a:ext cx="2600066" cy="4199443"/>
          </a:xfrm>
          <a:prstGeom prst="roundRect">
            <a:avLst>
              <a:gd name="adj" fmla="val 16667"/>
            </a:avLst>
          </a:prstGeom>
          <a:noFill/>
          <a:ln w="19050" cap="flat" cmpd="sng">
            <a:solidFill>
              <a:srgbClr val="58595B"/>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lt1"/>
              </a:solidFill>
            </a:endParaRPr>
          </a:p>
        </p:txBody>
      </p:sp>
      <p:sp>
        <p:nvSpPr>
          <p:cNvPr id="253" name="Shape 253"/>
          <p:cNvSpPr/>
          <p:nvPr/>
        </p:nvSpPr>
        <p:spPr>
          <a:xfrm rot="5400000">
            <a:off x="3154680" y="4583429"/>
            <a:ext cx="339090" cy="2312669"/>
          </a:xfrm>
          <a:prstGeom prst="rightBrace">
            <a:avLst>
              <a:gd name="adj1" fmla="val 0"/>
              <a:gd name="adj2" fmla="val 50000"/>
            </a:avLst>
          </a:prstGeom>
          <a:noFill/>
          <a:ln w="100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254" name="Shape 254"/>
          <p:cNvSpPr txBox="1"/>
          <p:nvPr/>
        </p:nvSpPr>
        <p:spPr>
          <a:xfrm>
            <a:off x="2637456" y="5927287"/>
            <a:ext cx="1492716"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US" sz="1400" b="0" i="0" u="none" strike="noStrike" cap="none">
                <a:solidFill>
                  <a:srgbClr val="000000"/>
                </a:solidFill>
                <a:latin typeface="Times New Roman"/>
                <a:ea typeface="Times New Roman"/>
                <a:cs typeface="Times New Roman"/>
                <a:sym typeface="Times New Roman"/>
              </a:rPr>
              <a:t>No </a:t>
            </a:r>
            <a:r>
              <a:rPr lang="en-US" sz="1400" b="0" i="0" u="none" strike="noStrike" cap="none">
                <a:solidFill>
                  <a:schemeClr val="dk1"/>
                </a:solidFill>
                <a:latin typeface="Times New Roman"/>
                <a:ea typeface="Times New Roman"/>
                <a:cs typeface="Times New Roman"/>
                <a:sym typeface="Times New Roman"/>
              </a:rPr>
              <a:t>Abuse</a:t>
            </a:r>
            <a:r>
              <a:rPr lang="en-US" sz="1400" b="0" i="0" u="none" strike="noStrike" cap="none">
                <a:solidFill>
                  <a:srgbClr val="000000"/>
                </a:solidFill>
                <a:latin typeface="Times New Roman"/>
                <a:ea typeface="Times New Roman"/>
                <a:cs typeface="Times New Roman"/>
                <a:sym typeface="Times New Roman"/>
              </a:rPr>
              <a:t> History</a:t>
            </a:r>
          </a:p>
        </p:txBody>
      </p:sp>
      <p:sp>
        <p:nvSpPr>
          <p:cNvPr id="255" name="Shape 255"/>
          <p:cNvSpPr/>
          <p:nvPr/>
        </p:nvSpPr>
        <p:spPr>
          <a:xfrm rot="5400000">
            <a:off x="6027420" y="4583429"/>
            <a:ext cx="339090" cy="2312669"/>
          </a:xfrm>
          <a:prstGeom prst="rightBrace">
            <a:avLst>
              <a:gd name="adj1" fmla="val 0"/>
              <a:gd name="adj2" fmla="val 50000"/>
            </a:avLst>
          </a:prstGeom>
          <a:noFill/>
          <a:ln w="100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256" name="Shape 256"/>
          <p:cNvSpPr txBox="1"/>
          <p:nvPr/>
        </p:nvSpPr>
        <p:spPr>
          <a:xfrm>
            <a:off x="5407326" y="5927287"/>
            <a:ext cx="1228220"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US" sz="1400" b="0" i="0" u="none" strike="noStrike" cap="none">
                <a:solidFill>
                  <a:srgbClr val="000000"/>
                </a:solidFill>
                <a:latin typeface="Times New Roman"/>
                <a:ea typeface="Times New Roman"/>
                <a:cs typeface="Times New Roman"/>
                <a:sym typeface="Times New Roman"/>
              </a:rPr>
              <a:t>Abuse History</a:t>
            </a:r>
          </a:p>
        </p:txBody>
      </p:sp>
      <p:sp>
        <p:nvSpPr>
          <p:cNvPr id="257" name="Shape 257"/>
          <p:cNvSpPr txBox="1"/>
          <p:nvPr/>
        </p:nvSpPr>
        <p:spPr>
          <a:xfrm rot="-5400000">
            <a:off x="116385" y="3558901"/>
            <a:ext cx="2172721" cy="46166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US" sz="1800" b="1" i="0" u="none" strike="noStrike" cap="none">
                <a:solidFill>
                  <a:srgbClr val="000000"/>
                </a:solidFill>
                <a:latin typeface="Times New Roman"/>
                <a:ea typeface="Times New Roman"/>
                <a:cs typeface="Times New Roman"/>
                <a:sym typeface="Times New Roman"/>
              </a:rPr>
              <a:t>Readiness  Mean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457200" y="1719072"/>
            <a:ext cx="4038599" cy="4407407"/>
          </a:xfrm>
          <a:prstGeom prst="rect">
            <a:avLst/>
          </a:prstGeom>
          <a:noFill/>
          <a:ln>
            <a:noFill/>
          </a:ln>
        </p:spPr>
        <p:txBody>
          <a:bodyPr lIns="91425" tIns="91425" rIns="91425" bIns="91425" anchor="t" anchorCtr="0">
            <a:noAutofit/>
          </a:bodyPr>
          <a:lstStyle/>
          <a:p>
            <a:pPr marL="274320" marR="0" lvl="0" indent="-236220" algn="l" rtl="0">
              <a:spcBef>
                <a:spcPts val="0"/>
              </a:spcBef>
              <a:spcAft>
                <a:spcPts val="0"/>
              </a:spcAft>
              <a:buClr>
                <a:schemeClr val="accent1"/>
              </a:buClr>
              <a:buSzPct val="25000"/>
              <a:buFont typeface="Noto Sans Symbols"/>
              <a:buNone/>
            </a:pPr>
            <a:r>
              <a:rPr lang="en-US" sz="2800" b="0" i="0" u="none" strike="noStrike" cap="none">
                <a:solidFill>
                  <a:schemeClr val="dk2"/>
                </a:solidFill>
                <a:latin typeface="Source Sans Pro"/>
                <a:ea typeface="Source Sans Pro"/>
                <a:cs typeface="Source Sans Pro"/>
                <a:sym typeface="Source Sans Pro"/>
              </a:rPr>
              <a:t>Show why should we care about this? </a:t>
            </a:r>
          </a:p>
          <a:p>
            <a:pPr marL="274320" marR="0" lvl="0" indent="-236220" algn="l" rtl="0">
              <a:spcBef>
                <a:spcPts val="0"/>
              </a:spcBef>
              <a:buClr>
                <a:schemeClr val="accent1"/>
              </a:buClr>
              <a:buSzPct val="25000"/>
              <a:buFont typeface="Noto Sans Symbols"/>
              <a:buNone/>
            </a:pPr>
            <a:r>
              <a:rPr lang="en-US" sz="2800" b="0" i="0" u="none" strike="noStrike" cap="none">
                <a:solidFill>
                  <a:schemeClr val="dk2"/>
                </a:solidFill>
                <a:latin typeface="Source Sans Pro"/>
                <a:ea typeface="Source Sans Pro"/>
                <a:cs typeface="Source Sans Pro"/>
                <a:sym typeface="Source Sans Pro"/>
              </a:rPr>
              <a:t>Maybe present statistics on how many are affected by domestic violence? or societal costs? </a:t>
            </a:r>
          </a:p>
        </p:txBody>
      </p:sp>
      <p:sp>
        <p:nvSpPr>
          <p:cNvPr id="113" name="Shape 113"/>
          <p:cNvSpPr txBox="1">
            <a:spLocks noGrp="1"/>
          </p:cNvSpPr>
          <p:nvPr>
            <p:ph type="body" idx="2"/>
          </p:nvPr>
        </p:nvSpPr>
        <p:spPr>
          <a:xfrm>
            <a:off x="4648200" y="1719072"/>
            <a:ext cx="4038599" cy="4407407"/>
          </a:xfrm>
          <a:prstGeom prst="rect">
            <a:avLst/>
          </a:prstGeom>
          <a:noFill/>
          <a:ln>
            <a:noFill/>
          </a:ln>
        </p:spPr>
        <p:txBody>
          <a:bodyPr lIns="91425" tIns="91425" rIns="91425" bIns="91425" anchor="t" anchorCtr="0">
            <a:noAutofit/>
          </a:bodyPr>
          <a:lstStyle/>
          <a:p>
            <a:pPr marL="274320" marR="0" lvl="0" indent="-236220" algn="l" rtl="0">
              <a:spcBef>
                <a:spcPts val="0"/>
              </a:spcBef>
              <a:buClr>
                <a:schemeClr val="accent1"/>
              </a:buClr>
              <a:buSzPct val="25000"/>
              <a:buFont typeface="Noto Sans Symbols"/>
              <a:buNone/>
            </a:pPr>
            <a:endParaRPr sz="2800" b="0" i="0" u="none" strike="noStrike" cap="none">
              <a:solidFill>
                <a:schemeClr val="dk2"/>
              </a:solidFill>
              <a:latin typeface="Source Sans Pro"/>
              <a:ea typeface="Source Sans Pro"/>
              <a:cs typeface="Source Sans Pro"/>
              <a:sym typeface="Source Sans Pro"/>
            </a:endParaRPr>
          </a:p>
        </p:txBody>
      </p:sp>
      <p:sp>
        <p:nvSpPr>
          <p:cNvPr id="114" name="Shape 114"/>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noAutofit/>
          </a:bodyPr>
          <a:lstStyle/>
          <a:p>
            <a:pPr marL="0" marR="0" lvl="0" indent="0" algn="ctr" rtl="0">
              <a:spcBef>
                <a:spcPts val="0"/>
              </a:spcBef>
              <a:buClr>
                <a:schemeClr val="lt1"/>
              </a:buClr>
              <a:buSzPct val="25000"/>
              <a:buFont typeface="Times New Roman"/>
              <a:buNone/>
            </a:pPr>
            <a:r>
              <a:rPr lang="en-US" sz="3200" b="0" i="0" u="none" strike="noStrike" cap="none">
                <a:solidFill>
                  <a:schemeClr val="lt1"/>
                </a:solidFill>
                <a:latin typeface="Times New Roman"/>
                <a:ea typeface="Times New Roman"/>
                <a:cs typeface="Times New Roman"/>
                <a:sym typeface="Times New Roman"/>
              </a:rPr>
              <a:t>INTIMATE PARTNER VIOLENCE (IPV) STATISTICS</a:t>
            </a:r>
          </a:p>
        </p:txBody>
      </p:sp>
      <p:pic>
        <p:nvPicPr>
          <p:cNvPr id="115" name="Shape 115"/>
          <p:cNvPicPr preferRelativeResize="0"/>
          <p:nvPr/>
        </p:nvPicPr>
        <p:blipFill rotWithShape="1">
          <a:blip r:embed="rId3">
            <a:alphaModFix/>
          </a:blip>
          <a:srcRect/>
          <a:stretch/>
        </p:blipFill>
        <p:spPr>
          <a:xfrm>
            <a:off x="381000" y="1661886"/>
            <a:ext cx="4114799" cy="4501199"/>
          </a:xfrm>
          <a:prstGeom prst="rect">
            <a:avLst/>
          </a:prstGeom>
          <a:noFill/>
          <a:ln>
            <a:noFill/>
          </a:ln>
        </p:spPr>
      </p:pic>
      <p:pic>
        <p:nvPicPr>
          <p:cNvPr id="116" name="Shape 116"/>
          <p:cNvPicPr preferRelativeResize="0"/>
          <p:nvPr/>
        </p:nvPicPr>
        <p:blipFill rotWithShape="1">
          <a:blip r:embed="rId4">
            <a:alphaModFix/>
          </a:blip>
          <a:srcRect/>
          <a:stretch/>
        </p:blipFill>
        <p:spPr>
          <a:xfrm>
            <a:off x="4647598" y="1661899"/>
            <a:ext cx="4114799" cy="4501175"/>
          </a:xfrm>
          <a:prstGeom prst="rect">
            <a:avLst/>
          </a:prstGeom>
          <a:noFill/>
          <a:ln>
            <a:noFill/>
          </a:ln>
        </p:spPr>
      </p:pic>
      <p:sp>
        <p:nvSpPr>
          <p:cNvPr id="117" name="Shape 117"/>
          <p:cNvSpPr txBox="1"/>
          <p:nvPr/>
        </p:nvSpPr>
        <p:spPr>
          <a:xfrm>
            <a:off x="1813825" y="6414625"/>
            <a:ext cx="6948600" cy="224700"/>
          </a:xfrm>
          <a:prstGeom prst="rect">
            <a:avLst/>
          </a:prstGeom>
          <a:noFill/>
          <a:ln>
            <a:noFill/>
          </a:ln>
        </p:spPr>
        <p:txBody>
          <a:bodyPr lIns="91425" tIns="91425" rIns="91425" bIns="91425" anchor="ctr" anchorCtr="0">
            <a:noAutofit/>
          </a:bodyPr>
          <a:lstStyle/>
          <a:p>
            <a:pPr marL="2286000" marR="0" lvl="0" indent="457200" algn="l" rtl="0">
              <a:lnSpc>
                <a:spcPct val="100000"/>
              </a:lnSpc>
              <a:spcBef>
                <a:spcPts val="0"/>
              </a:spcBef>
              <a:spcAft>
                <a:spcPts val="0"/>
              </a:spcAft>
              <a:buClr>
                <a:schemeClr val="dk1"/>
              </a:buClr>
              <a:buSzPct val="25000"/>
              <a:buFont typeface="Times New Roman"/>
              <a:buNone/>
            </a:pPr>
            <a:r>
              <a:rPr lang="en-US" sz="1300" b="0" i="0" u="none" strike="noStrike" cap="none">
                <a:solidFill>
                  <a:schemeClr val="dk1"/>
                </a:solidFill>
                <a:latin typeface="Times New Roman"/>
                <a:ea typeface="Times New Roman"/>
                <a:cs typeface="Times New Roman"/>
                <a:sym typeface="Times New Roman"/>
              </a:rPr>
              <a:t>(Centers for Disease Control and Prevention [CDC], 2017)</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381000" y="355846"/>
            <a:ext cx="8381260" cy="1054393"/>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Times New Roman"/>
              <a:buNone/>
            </a:pPr>
            <a:r>
              <a:rPr lang="en-US" sz="3200" b="0" i="0" u="none" strike="noStrike" cap="none">
                <a:solidFill>
                  <a:schemeClr val="lt1"/>
                </a:solidFill>
                <a:latin typeface="Times New Roman"/>
                <a:ea typeface="Times New Roman"/>
                <a:cs typeface="Times New Roman"/>
                <a:sym typeface="Times New Roman"/>
              </a:rPr>
              <a:t>GOAL-RATING TASK</a:t>
            </a:r>
          </a:p>
        </p:txBody>
      </p:sp>
      <p:pic>
        <p:nvPicPr>
          <p:cNvPr id="275" name="Shape 275"/>
          <p:cNvPicPr preferRelativeResize="0"/>
          <p:nvPr/>
        </p:nvPicPr>
        <p:blipFill rotWithShape="1">
          <a:blip r:embed="rId3">
            <a:alphaModFix/>
          </a:blip>
          <a:srcRect/>
          <a:stretch/>
        </p:blipFill>
        <p:spPr>
          <a:xfrm>
            <a:off x="1523700" y="1888490"/>
            <a:ext cx="6096000" cy="4672330"/>
          </a:xfrm>
          <a:prstGeom prst="rect">
            <a:avLst/>
          </a:prstGeom>
          <a:noFill/>
          <a:ln>
            <a:noFill/>
          </a:ln>
        </p:spPr>
      </p:pic>
      <p:sp>
        <p:nvSpPr>
          <p:cNvPr id="276" name="Shape 276"/>
          <p:cNvSpPr/>
          <p:nvPr/>
        </p:nvSpPr>
        <p:spPr>
          <a:xfrm rot="5400000">
            <a:off x="3154680" y="4583429"/>
            <a:ext cx="339090" cy="2312669"/>
          </a:xfrm>
          <a:prstGeom prst="rightBrace">
            <a:avLst>
              <a:gd name="adj1" fmla="val 0"/>
              <a:gd name="adj2" fmla="val 50000"/>
            </a:avLst>
          </a:prstGeom>
          <a:noFill/>
          <a:ln w="100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277" name="Shape 277"/>
          <p:cNvSpPr txBox="1"/>
          <p:nvPr/>
        </p:nvSpPr>
        <p:spPr>
          <a:xfrm>
            <a:off x="2637456" y="5927287"/>
            <a:ext cx="1492716"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US" sz="1400" b="0" i="0" u="none" strike="noStrike" cap="none">
                <a:solidFill>
                  <a:srgbClr val="000000"/>
                </a:solidFill>
                <a:latin typeface="Times New Roman"/>
                <a:ea typeface="Times New Roman"/>
                <a:cs typeface="Times New Roman"/>
                <a:sym typeface="Times New Roman"/>
              </a:rPr>
              <a:t>No Abuse History</a:t>
            </a:r>
          </a:p>
        </p:txBody>
      </p:sp>
      <p:sp>
        <p:nvSpPr>
          <p:cNvPr id="278" name="Shape 278"/>
          <p:cNvSpPr/>
          <p:nvPr/>
        </p:nvSpPr>
        <p:spPr>
          <a:xfrm rot="5400000">
            <a:off x="6027420" y="4583429"/>
            <a:ext cx="339090" cy="2312669"/>
          </a:xfrm>
          <a:prstGeom prst="rightBrace">
            <a:avLst>
              <a:gd name="adj1" fmla="val 0"/>
              <a:gd name="adj2" fmla="val 50000"/>
            </a:avLst>
          </a:prstGeom>
          <a:noFill/>
          <a:ln w="100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279" name="Shape 279"/>
          <p:cNvSpPr txBox="1"/>
          <p:nvPr/>
        </p:nvSpPr>
        <p:spPr>
          <a:xfrm>
            <a:off x="5407326" y="5919896"/>
            <a:ext cx="1228220"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US" sz="1400" b="0" i="0" u="none" strike="noStrike" cap="none">
                <a:solidFill>
                  <a:srgbClr val="000000"/>
                </a:solidFill>
                <a:latin typeface="Times New Roman"/>
                <a:ea typeface="Times New Roman"/>
                <a:cs typeface="Times New Roman"/>
                <a:sym typeface="Times New Roman"/>
              </a:rPr>
              <a:t>Abuse History</a:t>
            </a:r>
          </a:p>
        </p:txBody>
      </p:sp>
      <p:sp>
        <p:nvSpPr>
          <p:cNvPr id="280" name="Shape 280"/>
          <p:cNvSpPr/>
          <p:nvPr/>
        </p:nvSpPr>
        <p:spPr>
          <a:xfrm>
            <a:off x="4715421" y="1643742"/>
            <a:ext cx="2612027" cy="4583929"/>
          </a:xfrm>
          <a:prstGeom prst="roundRect">
            <a:avLst>
              <a:gd name="adj" fmla="val 16667"/>
            </a:avLst>
          </a:prstGeom>
          <a:noFill/>
          <a:ln w="19050" cap="flat" cmpd="sng">
            <a:solidFill>
              <a:srgbClr val="58595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81" name="Shape 281"/>
          <p:cNvSpPr txBox="1"/>
          <p:nvPr/>
        </p:nvSpPr>
        <p:spPr>
          <a:xfrm rot="-5400000">
            <a:off x="289512" y="3704874"/>
            <a:ext cx="2172721" cy="46166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US" sz="1800" b="1" i="0" u="none" strike="noStrike" cap="none">
                <a:solidFill>
                  <a:srgbClr val="000000"/>
                </a:solidFill>
                <a:latin typeface="Times New Roman"/>
                <a:ea typeface="Times New Roman"/>
                <a:cs typeface="Times New Roman"/>
                <a:sym typeface="Times New Roman"/>
              </a:rPr>
              <a:t>Readiness  Mean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7162799" y="2892276"/>
            <a:ext cx="1600201" cy="1645920"/>
          </a:xfrm>
          <a:prstGeom prst="rect">
            <a:avLst/>
          </a:prstGeom>
          <a:noFill/>
          <a:ln>
            <a:noFill/>
          </a:ln>
        </p:spPr>
        <p:txBody>
          <a:bodyPr lIns="91425" tIns="91425" rIns="91425" bIns="91425" anchor="ctr" anchorCtr="0">
            <a:noAutofit/>
          </a:bodyPr>
          <a:lstStyle/>
          <a:p>
            <a:pPr marL="0" marR="0" lvl="0" indent="0" algn="l" rtl="0">
              <a:spcBef>
                <a:spcPts val="0"/>
              </a:spcBef>
              <a:buClr>
                <a:schemeClr val="accent1"/>
              </a:buClr>
              <a:buSzPct val="25000"/>
              <a:buFont typeface="Noto Sans Symbols"/>
              <a:buNone/>
            </a:pPr>
            <a:endParaRPr sz="2000" b="0" i="0" u="none" strike="noStrike" cap="none">
              <a:solidFill>
                <a:schemeClr val="lt2"/>
              </a:solidFill>
              <a:latin typeface="Source Sans Pro"/>
              <a:ea typeface="Source Sans Pro"/>
              <a:cs typeface="Source Sans Pro"/>
              <a:sym typeface="Source Sans Pro"/>
            </a:endParaRPr>
          </a:p>
        </p:txBody>
      </p:sp>
      <p:sp>
        <p:nvSpPr>
          <p:cNvPr id="288" name="Shape 288"/>
          <p:cNvSpPr txBox="1">
            <a:spLocks noGrp="1"/>
          </p:cNvSpPr>
          <p:nvPr>
            <p:ph type="title"/>
          </p:nvPr>
        </p:nvSpPr>
        <p:spPr>
          <a:xfrm>
            <a:off x="381000" y="2892276"/>
            <a:ext cx="6324600" cy="1645920"/>
          </a:xfrm>
          <a:prstGeom prst="rect">
            <a:avLst/>
          </a:prstGeom>
          <a:noFill/>
          <a:ln>
            <a:noFill/>
          </a:ln>
        </p:spPr>
        <p:txBody>
          <a:bodyPr lIns="91425" tIns="91425" rIns="91425" bIns="91425" anchor="ctr" anchorCtr="0">
            <a:noAutofit/>
          </a:bodyPr>
          <a:lstStyle/>
          <a:p>
            <a:pPr marL="0" marR="0" lvl="0" indent="0" algn="r" rtl="0">
              <a:spcBef>
                <a:spcPts val="0"/>
              </a:spcBef>
              <a:buClr>
                <a:schemeClr val="lt1"/>
              </a:buClr>
              <a:buSzPct val="25000"/>
              <a:buFont typeface="Times New Roman"/>
              <a:buNone/>
            </a:pPr>
            <a:r>
              <a:rPr lang="en-US" sz="4200" b="0" i="0" u="none" strike="noStrike" cap="none">
                <a:solidFill>
                  <a:schemeClr val="lt1"/>
                </a:solidFill>
                <a:latin typeface="Times New Roman"/>
                <a:ea typeface="Times New Roman"/>
                <a:cs typeface="Times New Roman"/>
                <a:sym typeface="Times New Roman"/>
              </a:rPr>
              <a:t>DISCUSSION &amp; CONCLUSION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380998" y="1719071"/>
            <a:ext cx="8407892" cy="4407407"/>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Noto Sans Symbols"/>
              <a:buNone/>
            </a:pPr>
            <a:r>
              <a:rPr lang="en-US" sz="1800" b="0" i="0" u="none" strike="noStrike" cap="none" dirty="0">
                <a:solidFill>
                  <a:schemeClr val="dk1"/>
                </a:solidFill>
                <a:latin typeface="Times New Roman"/>
                <a:ea typeface="Times New Roman"/>
                <a:cs typeface="Times New Roman"/>
                <a:sym typeface="Times New Roman"/>
              </a:rPr>
              <a:t>Highlighting pronouns (I, me, my) in an egosystem motivational perspective, as opposed to highlighting pronouns ( we, us, our) in an ecosystem motivational perspective increases a friend’s willingness to give advice to leave an abusive relationship.</a:t>
            </a:r>
          </a:p>
          <a:p>
            <a:pPr marL="0" marR="0" lvl="0" indent="0" algn="l" rtl="0">
              <a:spcBef>
                <a:spcPts val="0"/>
              </a:spcBef>
              <a:spcAft>
                <a:spcPts val="0"/>
              </a:spcAft>
              <a:buClr>
                <a:schemeClr val="dk2"/>
              </a:buClr>
              <a:buSzPct val="25000"/>
              <a:buFont typeface="Noto Sans Symbols"/>
              <a:buNone/>
            </a:pPr>
            <a:endParaRPr sz="1800" b="0" i="0" u="none" strike="noStrike" cap="none"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ct val="25000"/>
              <a:buFont typeface="Noto Sans Symbols"/>
              <a:buNone/>
            </a:pPr>
            <a:r>
              <a:rPr lang="en-US" sz="1800" b="0" i="0" u="none" strike="noStrike" cap="none" dirty="0">
                <a:solidFill>
                  <a:schemeClr val="dk1"/>
                </a:solidFill>
                <a:latin typeface="Times New Roman"/>
                <a:ea typeface="Times New Roman"/>
                <a:cs typeface="Times New Roman"/>
                <a:sym typeface="Times New Roman"/>
              </a:rPr>
              <a:t>Rating goals in an ecosystem motivational perspective, as opposed to an egosystem motivational  perspective increases a friend’s willingness to give advice to leave an abusive relationship.</a:t>
            </a:r>
          </a:p>
          <a:p>
            <a:pPr marL="0" marR="0" lvl="0" indent="0" algn="l" rtl="0">
              <a:spcBef>
                <a:spcPts val="0"/>
              </a:spcBef>
              <a:spcAft>
                <a:spcPts val="0"/>
              </a:spcAft>
              <a:buClr>
                <a:schemeClr val="dk2"/>
              </a:buClr>
              <a:buSzPct val="25000"/>
              <a:buFont typeface="Noto Sans Symbols"/>
              <a:buNone/>
            </a:pPr>
            <a:endParaRPr sz="1800" b="0" i="0" u="none" strike="noStrike" cap="none" dirty="0">
              <a:solidFill>
                <a:schemeClr val="dk1"/>
              </a:solidFill>
              <a:latin typeface="Times New Roman"/>
              <a:ea typeface="Times New Roman"/>
              <a:cs typeface="Times New Roman"/>
              <a:sym typeface="Times New Roman"/>
            </a:endParaRPr>
          </a:p>
          <a:p>
            <a:pPr marL="571500" marR="0" lvl="0" indent="-342900" algn="l" rtl="0">
              <a:spcBef>
                <a:spcPts val="0"/>
              </a:spcBef>
              <a:spcAft>
                <a:spcPts val="0"/>
              </a:spcAft>
              <a:buClr>
                <a:schemeClr val="dk1"/>
              </a:buClr>
              <a:buSzPct val="100000"/>
              <a:buFont typeface="Noto Sans Symbols"/>
              <a:buChar char="▪"/>
            </a:pPr>
            <a:r>
              <a:rPr lang="en-US" sz="1800" b="0" i="0" u="none" strike="noStrike" cap="none" dirty="0">
                <a:solidFill>
                  <a:schemeClr val="dk1"/>
                </a:solidFill>
                <a:latin typeface="Times New Roman"/>
                <a:ea typeface="Times New Roman"/>
                <a:cs typeface="Times New Roman"/>
                <a:sym typeface="Times New Roman"/>
              </a:rPr>
              <a:t>Two-way interaction with experimental manipulation and eco- vs. ego-system activation, </a:t>
            </a:r>
            <a:r>
              <a:rPr lang="en-US" sz="1800" b="0" i="1" u="none" strike="noStrike" cap="none" dirty="0">
                <a:solidFill>
                  <a:schemeClr val="dk1"/>
                </a:solidFill>
                <a:latin typeface="Times New Roman"/>
                <a:ea typeface="Times New Roman"/>
                <a:cs typeface="Times New Roman"/>
                <a:sym typeface="Times New Roman"/>
              </a:rPr>
              <a:t>F</a:t>
            </a:r>
            <a:r>
              <a:rPr lang="en-US" sz="1800" b="0" i="0" u="none" strike="noStrike" cap="none" dirty="0">
                <a:solidFill>
                  <a:schemeClr val="dk1"/>
                </a:solidFill>
                <a:latin typeface="Times New Roman"/>
                <a:ea typeface="Times New Roman"/>
                <a:cs typeface="Times New Roman"/>
                <a:sym typeface="Times New Roman"/>
              </a:rPr>
              <a:t>(1,585) = 3.88, </a:t>
            </a:r>
            <a:r>
              <a:rPr lang="en-US" sz="1800" b="0" i="1" u="none" strike="noStrike" cap="none" dirty="0">
                <a:solidFill>
                  <a:schemeClr val="dk1"/>
                </a:solidFill>
                <a:latin typeface="Times New Roman"/>
                <a:ea typeface="Times New Roman"/>
                <a:cs typeface="Times New Roman"/>
                <a:sym typeface="Times New Roman"/>
              </a:rPr>
              <a:t>p</a:t>
            </a:r>
            <a:r>
              <a:rPr lang="en-US" sz="1800" b="0" i="0" u="none" strike="noStrike" cap="none" dirty="0">
                <a:solidFill>
                  <a:schemeClr val="dk1"/>
                </a:solidFill>
                <a:latin typeface="Times New Roman"/>
                <a:ea typeface="Times New Roman"/>
                <a:cs typeface="Times New Roman"/>
                <a:sym typeface="Times New Roman"/>
              </a:rPr>
              <a:t> &lt; .05. </a:t>
            </a:r>
          </a:p>
          <a:p>
            <a:pPr marL="0" marR="0" lvl="0" indent="0" algn="l" rtl="0">
              <a:spcBef>
                <a:spcPts val="0"/>
              </a:spcBef>
              <a:buClr>
                <a:schemeClr val="accent1"/>
              </a:buClr>
              <a:buSzPct val="25000"/>
              <a:buFont typeface="Noto Sans Symbols"/>
              <a:buNone/>
            </a:pPr>
            <a:endParaRPr sz="1800" b="0" i="0" u="none" strike="noStrike" cap="none" dirty="0">
              <a:solidFill>
                <a:schemeClr val="dk1"/>
              </a:solidFill>
              <a:latin typeface="Times New Roman"/>
              <a:ea typeface="Times New Roman"/>
              <a:cs typeface="Times New Roman"/>
              <a:sym typeface="Times New Roman"/>
            </a:endParaRPr>
          </a:p>
        </p:txBody>
      </p:sp>
      <p:sp>
        <p:nvSpPr>
          <p:cNvPr id="295" name="Shape 295"/>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noAutofit/>
          </a:bodyPr>
          <a:lstStyle/>
          <a:p>
            <a:pPr marL="0" marR="0" lvl="0" indent="0" algn="ctr" rtl="0">
              <a:spcBef>
                <a:spcPts val="0"/>
              </a:spcBef>
              <a:buClr>
                <a:schemeClr val="lt1"/>
              </a:buClr>
              <a:buSzPct val="25000"/>
              <a:buFont typeface="Times New Roman"/>
              <a:buNone/>
            </a:pPr>
            <a:r>
              <a:rPr lang="en-US" sz="3200" b="0" i="0" u="none" strike="noStrike" cap="none">
                <a:solidFill>
                  <a:schemeClr val="lt1"/>
                </a:solidFill>
                <a:latin typeface="Times New Roman"/>
                <a:ea typeface="Times New Roman"/>
                <a:cs typeface="Times New Roman"/>
                <a:sym typeface="Times New Roman"/>
              </a:rPr>
              <a:t>DISCUSSION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380998" y="1719071"/>
            <a:ext cx="8407892" cy="4407407"/>
          </a:xfrm>
          <a:prstGeom prst="rect">
            <a:avLst/>
          </a:prstGeom>
          <a:noFill/>
          <a:ln>
            <a:noFill/>
          </a:ln>
        </p:spPr>
        <p:txBody>
          <a:bodyPr lIns="91425" tIns="91425" rIns="91425" bIns="91425" anchor="t" anchorCtr="0">
            <a:noAutofit/>
          </a:bodyPr>
          <a:lstStyle/>
          <a:p>
            <a:pPr marL="228600" marR="0" lvl="0" indent="0" algn="l" rtl="0">
              <a:spcBef>
                <a:spcPts val="0"/>
              </a:spcBef>
              <a:spcAft>
                <a:spcPts val="0"/>
              </a:spcAft>
              <a:buClr>
                <a:schemeClr val="dk1"/>
              </a:buClr>
              <a:buSzPct val="25000"/>
              <a:buFont typeface="Noto Sans Symbols"/>
              <a:buNone/>
            </a:pPr>
            <a:r>
              <a:rPr lang="en-US" sz="2400" b="0" i="0" u="none" strike="noStrike" cap="none">
                <a:solidFill>
                  <a:schemeClr val="dk1"/>
                </a:solidFill>
                <a:latin typeface="Times New Roman"/>
                <a:ea typeface="Times New Roman"/>
                <a:cs typeface="Times New Roman"/>
                <a:sym typeface="Times New Roman"/>
              </a:rPr>
              <a:t>The only significant main effect of the vignette factors suggested that there is more willingness to offer advice to leave if there was a male perpetrator mentioned in the vignette, </a:t>
            </a:r>
            <a:r>
              <a:rPr lang="en-US" sz="2400" b="0" i="1" u="none" strike="noStrike" cap="none">
                <a:solidFill>
                  <a:schemeClr val="dk1"/>
                </a:solidFill>
                <a:latin typeface="Times New Roman"/>
                <a:ea typeface="Times New Roman"/>
                <a:cs typeface="Times New Roman"/>
                <a:sym typeface="Times New Roman"/>
              </a:rPr>
              <a:t>F</a:t>
            </a:r>
            <a:r>
              <a:rPr lang="en-US" sz="2400" b="0" i="0" u="none" strike="noStrike" cap="none">
                <a:solidFill>
                  <a:schemeClr val="dk1"/>
                </a:solidFill>
                <a:latin typeface="Times New Roman"/>
                <a:ea typeface="Times New Roman"/>
                <a:cs typeface="Times New Roman"/>
                <a:sym typeface="Times New Roman"/>
              </a:rPr>
              <a:t>(1,585) = 9.07,</a:t>
            </a:r>
            <a:r>
              <a:rPr lang="en-US" sz="2400" b="0" i="1" u="none" strike="noStrike" cap="none">
                <a:solidFill>
                  <a:schemeClr val="dk1"/>
                </a:solidFill>
                <a:latin typeface="Times New Roman"/>
                <a:ea typeface="Times New Roman"/>
                <a:cs typeface="Times New Roman"/>
                <a:sym typeface="Times New Roman"/>
              </a:rPr>
              <a:t> p </a:t>
            </a:r>
            <a:r>
              <a:rPr lang="en-US" sz="2400" b="0" i="0" u="none" strike="noStrike" cap="none">
                <a:solidFill>
                  <a:schemeClr val="dk1"/>
                </a:solidFill>
                <a:latin typeface="Times New Roman"/>
                <a:ea typeface="Times New Roman"/>
                <a:cs typeface="Times New Roman"/>
                <a:sym typeface="Times New Roman"/>
              </a:rPr>
              <a:t>= .003. </a:t>
            </a:r>
          </a:p>
          <a:p>
            <a:pPr marL="0" marR="0" lvl="0" indent="0" algn="l" rtl="0">
              <a:spcBef>
                <a:spcPts val="0"/>
              </a:spcBef>
              <a:buClr>
                <a:schemeClr val="accent1"/>
              </a:buClr>
              <a:buSzPct val="25000"/>
              <a:buFont typeface="Noto Sans Symbols"/>
              <a:buNone/>
            </a:pPr>
            <a:endParaRPr sz="1800" b="0" i="0" u="none" strike="noStrike" cap="none">
              <a:solidFill>
                <a:schemeClr val="dk1"/>
              </a:solidFill>
              <a:latin typeface="Times New Roman"/>
              <a:ea typeface="Times New Roman"/>
              <a:cs typeface="Times New Roman"/>
              <a:sym typeface="Times New Roman"/>
            </a:endParaRPr>
          </a:p>
        </p:txBody>
      </p:sp>
      <p:sp>
        <p:nvSpPr>
          <p:cNvPr id="302" name="Shape 302"/>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noAutofit/>
          </a:bodyPr>
          <a:lstStyle/>
          <a:p>
            <a:pPr marL="0" marR="0" lvl="0" indent="0" algn="ctr" rtl="0">
              <a:spcBef>
                <a:spcPts val="0"/>
              </a:spcBef>
              <a:buClr>
                <a:schemeClr val="lt1"/>
              </a:buClr>
              <a:buSzPct val="25000"/>
              <a:buFont typeface="Times New Roman"/>
              <a:buNone/>
            </a:pPr>
            <a:r>
              <a:rPr lang="en-US" sz="3200" b="0" i="0" u="none" strike="noStrike" cap="none">
                <a:solidFill>
                  <a:schemeClr val="lt1"/>
                </a:solidFill>
                <a:latin typeface="Times New Roman"/>
                <a:ea typeface="Times New Roman"/>
                <a:cs typeface="Times New Roman"/>
                <a:sym typeface="Times New Roman"/>
              </a:rPr>
              <a:t>DISCUSSION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380998" y="1719071"/>
            <a:ext cx="8407892" cy="440740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2400" b="0" i="0" u="none" strike="noStrike" cap="none">
                <a:solidFill>
                  <a:schemeClr val="dk1"/>
                </a:solidFill>
                <a:latin typeface="Times New Roman"/>
                <a:ea typeface="Times New Roman"/>
                <a:cs typeface="Times New Roman"/>
                <a:sym typeface="Times New Roman"/>
              </a:rPr>
              <a:t>Changes in perspective-taking can bolster one’s willingness to intervene in interpersonal issues and aid in adaptive behavior change</a:t>
            </a:r>
          </a:p>
          <a:p>
            <a:pPr marL="342900" marR="0" lvl="0" indent="-342900" algn="l" rtl="0">
              <a:spcBef>
                <a:spcPts val="0"/>
              </a:spcBef>
              <a:spcAft>
                <a:spcPts val="0"/>
              </a:spcAft>
              <a:buClr>
                <a:schemeClr val="dk1"/>
              </a:buClr>
              <a:buSzPct val="100000"/>
              <a:buFont typeface="Noto Sans Symbols"/>
              <a:buChar char="▪"/>
            </a:pPr>
            <a:r>
              <a:rPr lang="en-US" sz="2400" b="0" i="0" u="none" strike="noStrike" cap="none">
                <a:solidFill>
                  <a:schemeClr val="dk1"/>
                </a:solidFill>
                <a:latin typeface="Times New Roman"/>
                <a:ea typeface="Times New Roman"/>
                <a:cs typeface="Times New Roman"/>
                <a:sym typeface="Times New Roman"/>
              </a:rPr>
              <a:t>Use in educational programs </a:t>
            </a:r>
          </a:p>
          <a:p>
            <a:pPr marL="0" marR="0" lvl="0" indent="0" algn="l" rtl="0">
              <a:spcBef>
                <a:spcPts val="400"/>
              </a:spcBef>
              <a:buClr>
                <a:schemeClr val="accent1"/>
              </a:buClr>
              <a:buSzPct val="25000"/>
              <a:buFont typeface="Noto Sans Symbols"/>
              <a:buNone/>
            </a:pPr>
            <a:endParaRPr sz="2000" b="0" i="0" u="none" strike="noStrike" cap="none">
              <a:solidFill>
                <a:srgbClr val="000000"/>
              </a:solidFill>
              <a:latin typeface="Source Sans Pro"/>
              <a:ea typeface="Source Sans Pro"/>
              <a:cs typeface="Source Sans Pro"/>
              <a:sym typeface="Source Sans Pro"/>
            </a:endParaRPr>
          </a:p>
        </p:txBody>
      </p:sp>
      <p:sp>
        <p:nvSpPr>
          <p:cNvPr id="308" name="Shape 308"/>
          <p:cNvSpPr txBox="1">
            <a:spLocks noGrp="1"/>
          </p:cNvSpPr>
          <p:nvPr>
            <p:ph type="title"/>
          </p:nvPr>
        </p:nvSpPr>
        <p:spPr>
          <a:xfrm>
            <a:off x="381000" y="355846"/>
            <a:ext cx="8381260" cy="1054393"/>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US" sz="3200" b="0" i="0" u="none" strike="noStrike" cap="none">
                <a:solidFill>
                  <a:schemeClr val="lt1"/>
                </a:solidFill>
                <a:latin typeface="Times New Roman"/>
                <a:ea typeface="Times New Roman"/>
                <a:cs typeface="Times New Roman"/>
                <a:sym typeface="Times New Roman"/>
              </a:rPr>
              <a:t>PRACTICAL IMPLICATIONS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380998" y="1719071"/>
            <a:ext cx="8407892" cy="4407407"/>
          </a:xfrm>
          <a:prstGeom prst="rect">
            <a:avLst/>
          </a:prstGeom>
          <a:noFill/>
          <a:ln>
            <a:noFill/>
          </a:ln>
        </p:spPr>
        <p:txBody>
          <a:bodyPr lIns="91425" tIns="91425" rIns="91425" bIns="91425" anchor="t" anchorCtr="0">
            <a:noAutofit/>
          </a:bodyPr>
          <a:lstStyle/>
          <a:p>
            <a:pPr marL="274320" marR="0" lvl="0" indent="-236220" algn="l" rtl="0">
              <a:spcBef>
                <a:spcPts val="0"/>
              </a:spcBef>
              <a:spcAft>
                <a:spcPts val="0"/>
              </a:spcAft>
              <a:buClr>
                <a:schemeClr val="accent1"/>
              </a:buClr>
              <a:buSzPct val="25000"/>
              <a:buFont typeface="Noto Sans Symbols"/>
              <a:buNone/>
            </a:pPr>
            <a:r>
              <a:rPr lang="en-US" sz="2400" b="0" i="0" u="none" strike="noStrike" cap="none">
                <a:solidFill>
                  <a:schemeClr val="dk1"/>
                </a:solidFill>
                <a:latin typeface="Times New Roman"/>
                <a:ea typeface="Times New Roman"/>
                <a:cs typeface="Times New Roman"/>
                <a:sym typeface="Times New Roman"/>
              </a:rPr>
              <a:t>Participant characteristics may give further insight into advice-giving and what aspects of the person offering advice might matter.  </a:t>
            </a:r>
          </a:p>
          <a:p>
            <a:pPr marL="274320" marR="0" lvl="0" indent="-236220" algn="l" rtl="0">
              <a:spcBef>
                <a:spcPts val="0"/>
              </a:spcBef>
              <a:spcAft>
                <a:spcPts val="0"/>
              </a:spcAft>
              <a:buClr>
                <a:schemeClr val="accent1"/>
              </a:buClr>
              <a:buSzPct val="25000"/>
              <a:buFont typeface="Noto Sans Symbols"/>
              <a:buNone/>
            </a:pPr>
            <a:r>
              <a:rPr lang="en-US" sz="2400" b="0" i="0" u="none" strike="noStrike" cap="none">
                <a:solidFill>
                  <a:schemeClr val="dk1"/>
                </a:solidFill>
                <a:latin typeface="Times New Roman"/>
                <a:ea typeface="Times New Roman"/>
                <a:cs typeface="Times New Roman"/>
                <a:sym typeface="Times New Roman"/>
              </a:rPr>
              <a:t> </a:t>
            </a:r>
          </a:p>
          <a:p>
            <a:pPr marL="457200" marR="0" lvl="0" indent="-381000" algn="l" rtl="0">
              <a:spcBef>
                <a:spcPts val="0"/>
              </a:spcBef>
              <a:spcAft>
                <a:spcPts val="0"/>
              </a:spcAft>
              <a:buClr>
                <a:schemeClr val="dk1"/>
              </a:buClr>
              <a:buSzPct val="100000"/>
              <a:buFont typeface="Noto Sans Symbols"/>
              <a:buChar char="◼"/>
            </a:pPr>
            <a:r>
              <a:rPr lang="en-US" sz="2400" b="0" i="0" u="none" strike="noStrike" cap="none">
                <a:solidFill>
                  <a:schemeClr val="dk1"/>
                </a:solidFill>
                <a:latin typeface="Times New Roman"/>
                <a:ea typeface="Times New Roman"/>
                <a:cs typeface="Times New Roman"/>
                <a:sym typeface="Times New Roman"/>
              </a:rPr>
              <a:t>Recent history of self-perpetrating violence</a:t>
            </a:r>
          </a:p>
          <a:p>
            <a:pPr marL="457200" marR="0" lvl="0" indent="-381000" algn="l" rtl="0">
              <a:spcBef>
                <a:spcPts val="0"/>
              </a:spcBef>
              <a:spcAft>
                <a:spcPts val="0"/>
              </a:spcAft>
              <a:buClr>
                <a:schemeClr val="dk1"/>
              </a:buClr>
              <a:buSzPct val="100000"/>
              <a:buFont typeface="Noto Sans Symbols"/>
              <a:buChar char="◼"/>
            </a:pPr>
            <a:r>
              <a:rPr lang="en-US" sz="2400" b="0" i="0" u="none" strike="noStrike" cap="none">
                <a:solidFill>
                  <a:schemeClr val="dk1"/>
                </a:solidFill>
                <a:latin typeface="Times New Roman"/>
                <a:ea typeface="Times New Roman"/>
                <a:cs typeface="Times New Roman"/>
                <a:sym typeface="Times New Roman"/>
              </a:rPr>
              <a:t>Recent history of partner-perpetrating violence</a:t>
            </a:r>
          </a:p>
          <a:p>
            <a:pPr marL="457200" marR="0" lvl="0" indent="-381000" algn="l" rtl="0">
              <a:spcBef>
                <a:spcPts val="0"/>
              </a:spcBef>
              <a:spcAft>
                <a:spcPts val="0"/>
              </a:spcAft>
              <a:buClr>
                <a:schemeClr val="dk1"/>
              </a:buClr>
              <a:buSzPct val="100000"/>
              <a:buFont typeface="Noto Sans Symbols"/>
              <a:buChar char="◼"/>
            </a:pPr>
            <a:r>
              <a:rPr lang="en-US" sz="2400" b="0" i="0" u="none" strike="noStrike" cap="none">
                <a:solidFill>
                  <a:schemeClr val="dk1"/>
                </a:solidFill>
                <a:latin typeface="Times New Roman"/>
                <a:ea typeface="Times New Roman"/>
                <a:cs typeface="Times New Roman"/>
                <a:sym typeface="Times New Roman"/>
              </a:rPr>
              <a:t>Personality traits (e.g., Conscientiousness; Neuroticism)</a:t>
            </a:r>
          </a:p>
          <a:p>
            <a:pPr marL="457200" marR="0" lvl="0" indent="-381000" algn="l" rtl="0">
              <a:spcBef>
                <a:spcPts val="0"/>
              </a:spcBef>
              <a:buClr>
                <a:schemeClr val="dk1"/>
              </a:buClr>
              <a:buSzPct val="100000"/>
              <a:buFont typeface="Noto Sans Symbols"/>
              <a:buChar char="◼"/>
            </a:pPr>
            <a:r>
              <a:rPr lang="en-US" sz="2400" b="0" i="0" u="none" strike="noStrike" cap="none">
                <a:solidFill>
                  <a:schemeClr val="dk1"/>
                </a:solidFill>
                <a:latin typeface="Times New Roman"/>
                <a:ea typeface="Times New Roman"/>
                <a:cs typeface="Times New Roman"/>
                <a:sym typeface="Times New Roman"/>
              </a:rPr>
              <a:t>Demographics (e.g., personal income contribution) </a:t>
            </a:r>
          </a:p>
        </p:txBody>
      </p:sp>
      <p:sp>
        <p:nvSpPr>
          <p:cNvPr id="315" name="Shape 315"/>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noAutofit/>
          </a:bodyPr>
          <a:lstStyle/>
          <a:p>
            <a:pPr marL="0" marR="0" lvl="0" indent="0" algn="ctr" rtl="0">
              <a:spcBef>
                <a:spcPts val="0"/>
              </a:spcBef>
              <a:buClr>
                <a:schemeClr val="lt1"/>
              </a:buClr>
              <a:buSzPct val="25000"/>
              <a:buFont typeface="Times New Roman"/>
              <a:buNone/>
            </a:pPr>
            <a:r>
              <a:rPr lang="en-US" sz="3200" b="0" i="0" u="none" strike="noStrike" cap="none">
                <a:solidFill>
                  <a:schemeClr val="lt1"/>
                </a:solidFill>
                <a:latin typeface="Times New Roman"/>
                <a:ea typeface="Times New Roman"/>
                <a:cs typeface="Times New Roman"/>
                <a:sym typeface="Times New Roman"/>
              </a:rPr>
              <a:t>FUTURE DIRECTIONS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380998" y="1719071"/>
            <a:ext cx="8407892" cy="4407407"/>
          </a:xfrm>
          <a:prstGeom prst="rect">
            <a:avLst/>
          </a:prstGeom>
          <a:noFill/>
          <a:ln>
            <a:noFill/>
          </a:ln>
        </p:spPr>
        <p:txBody>
          <a:bodyPr lIns="91425" tIns="91425" rIns="91425" bIns="91425" anchor="t" anchorCtr="0">
            <a:noAutofit/>
          </a:bodyPr>
          <a:lstStyle/>
          <a:p>
            <a:pPr marL="274320" marR="0" lvl="0" indent="-236220" algn="l" rtl="0">
              <a:spcBef>
                <a:spcPts val="0"/>
              </a:spcBef>
              <a:spcAft>
                <a:spcPts val="0"/>
              </a:spcAft>
              <a:buClr>
                <a:schemeClr val="accent1"/>
              </a:buClr>
              <a:buSzPct val="25000"/>
              <a:buFont typeface="Noto Sans Symbols"/>
              <a:buNone/>
            </a:pPr>
            <a:r>
              <a:rPr lang="en-US" sz="2000" b="0" i="0" u="none" strike="noStrike" cap="none">
                <a:solidFill>
                  <a:schemeClr val="dk1"/>
                </a:solidFill>
                <a:latin typeface="Times New Roman"/>
                <a:ea typeface="Times New Roman"/>
                <a:cs typeface="Times New Roman"/>
                <a:sym typeface="Times New Roman"/>
              </a:rPr>
              <a:t>Thank you to the REU program</a:t>
            </a:r>
          </a:p>
          <a:p>
            <a:pPr marL="274320" marR="0" lvl="0" indent="-236220" algn="l" rtl="0">
              <a:spcBef>
                <a:spcPts val="0"/>
              </a:spcBef>
              <a:spcAft>
                <a:spcPts val="0"/>
              </a:spcAft>
              <a:buClr>
                <a:schemeClr val="accent1"/>
              </a:buClr>
              <a:buSzPct val="25000"/>
              <a:buFont typeface="Noto Sans Symbols"/>
              <a:buNone/>
            </a:pPr>
            <a:r>
              <a:rPr lang="en-US" sz="2000" b="0" i="0" u="none" strike="noStrike" cap="none">
                <a:solidFill>
                  <a:schemeClr val="dk1"/>
                </a:solidFill>
                <a:latin typeface="Times New Roman"/>
                <a:ea typeface="Times New Roman"/>
                <a:cs typeface="Times New Roman"/>
                <a:sym typeface="Times New Roman"/>
              </a:rPr>
              <a:t>Mentor: Amelia Talley</a:t>
            </a:r>
          </a:p>
          <a:p>
            <a:pPr marL="274320" marR="0" lvl="0" indent="-236220" algn="l" rtl="0">
              <a:spcBef>
                <a:spcPts val="0"/>
              </a:spcBef>
              <a:spcAft>
                <a:spcPts val="0"/>
              </a:spcAft>
              <a:buClr>
                <a:schemeClr val="accent1"/>
              </a:buClr>
              <a:buSzPct val="25000"/>
              <a:buFont typeface="Noto Sans Symbols"/>
              <a:buNone/>
            </a:pPr>
            <a:r>
              <a:rPr lang="en-US" sz="2000" b="0" i="0" u="none" strike="noStrike" cap="none">
                <a:solidFill>
                  <a:schemeClr val="dk1"/>
                </a:solidFill>
                <a:latin typeface="Times New Roman"/>
                <a:ea typeface="Times New Roman"/>
                <a:cs typeface="Times New Roman"/>
                <a:sym typeface="Times New Roman"/>
              </a:rPr>
              <a:t>Graduate Students: David Hancock &amp; Tran Le</a:t>
            </a:r>
          </a:p>
          <a:p>
            <a:pPr marL="274320" marR="0" lvl="0" indent="-236220" algn="l" rtl="0">
              <a:spcBef>
                <a:spcPts val="0"/>
              </a:spcBef>
              <a:buClr>
                <a:schemeClr val="accent1"/>
              </a:buClr>
              <a:buSzPct val="25000"/>
              <a:buFont typeface="Noto Sans Symbols"/>
              <a:buNone/>
            </a:pPr>
            <a:endParaRPr sz="2000" b="0" i="0" u="none" strike="noStrike" cap="none">
              <a:solidFill>
                <a:schemeClr val="dk2"/>
              </a:solidFill>
              <a:latin typeface="Source Sans Pro"/>
              <a:ea typeface="Source Sans Pro"/>
              <a:cs typeface="Source Sans Pro"/>
              <a:sym typeface="Source Sans Pro"/>
            </a:endParaRPr>
          </a:p>
        </p:txBody>
      </p:sp>
      <p:sp>
        <p:nvSpPr>
          <p:cNvPr id="322" name="Shape 322"/>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noAutofit/>
          </a:bodyPr>
          <a:lstStyle/>
          <a:p>
            <a:pPr marL="0" marR="0" lvl="0" indent="0" algn="ctr" rtl="0">
              <a:spcBef>
                <a:spcPts val="0"/>
              </a:spcBef>
              <a:buClr>
                <a:schemeClr val="lt1"/>
              </a:buClr>
              <a:buSzPct val="25000"/>
              <a:buFont typeface="Times New Roman"/>
              <a:buNone/>
            </a:pPr>
            <a:r>
              <a:rPr lang="en-US" sz="3200" b="0" i="0" u="none" strike="noStrike" cap="none">
                <a:solidFill>
                  <a:schemeClr val="lt1"/>
                </a:solidFill>
                <a:latin typeface="Times New Roman"/>
                <a:ea typeface="Times New Roman"/>
                <a:cs typeface="Times New Roman"/>
                <a:sym typeface="Times New Roman"/>
              </a:rPr>
              <a:t>ACKNOWLEDGMENTS</a:t>
            </a:r>
          </a:p>
        </p:txBody>
      </p:sp>
      <p:pic>
        <p:nvPicPr>
          <p:cNvPr id="323" name="Shape 323" descr="Lab logo commas serif.jpg"/>
          <p:cNvPicPr preferRelativeResize="0"/>
          <p:nvPr/>
        </p:nvPicPr>
        <p:blipFill rotWithShape="1">
          <a:blip r:embed="rId3">
            <a:alphaModFix/>
          </a:blip>
          <a:srcRect/>
          <a:stretch/>
        </p:blipFill>
        <p:spPr>
          <a:xfrm>
            <a:off x="2242458" y="3037115"/>
            <a:ext cx="4659086" cy="3149117"/>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380998" y="1719071"/>
            <a:ext cx="8407892" cy="4407407"/>
          </a:xfrm>
          <a:prstGeom prst="rect">
            <a:avLst/>
          </a:prstGeom>
          <a:noFill/>
          <a:ln>
            <a:noFill/>
          </a:ln>
        </p:spPr>
        <p:txBody>
          <a:bodyPr lIns="91425" tIns="91425" rIns="91425" bIns="91425" anchor="t" anchorCtr="0">
            <a:noAutofit/>
          </a:bodyPr>
          <a:lstStyle/>
          <a:p>
            <a:pPr marL="0" marR="0" lvl="0" indent="0" algn="ctr" rtl="0">
              <a:spcBef>
                <a:spcPts val="0"/>
              </a:spcBef>
              <a:buClr>
                <a:schemeClr val="dk1"/>
              </a:buClr>
              <a:buSzPct val="25000"/>
              <a:buFont typeface="Arial"/>
              <a:buNone/>
            </a:pPr>
            <a:r>
              <a:rPr lang="en-US" sz="3000" b="0" i="0" u="none" strike="noStrike" cap="none">
                <a:solidFill>
                  <a:schemeClr val="dk1"/>
                </a:solidFill>
                <a:latin typeface="Times New Roman"/>
                <a:ea typeface="Times New Roman"/>
                <a:cs typeface="Times New Roman"/>
                <a:sym typeface="Times New Roman"/>
              </a:rPr>
              <a:t>Questions?</a:t>
            </a:r>
          </a:p>
        </p:txBody>
      </p:sp>
      <p:sp>
        <p:nvSpPr>
          <p:cNvPr id="330" name="Shape 330"/>
          <p:cNvSpPr txBox="1">
            <a:spLocks noGrp="1"/>
          </p:cNvSpPr>
          <p:nvPr>
            <p:ph type="title"/>
          </p:nvPr>
        </p:nvSpPr>
        <p:spPr>
          <a:xfrm>
            <a:off x="394200" y="390995"/>
            <a:ext cx="8381400" cy="1054500"/>
          </a:xfrm>
          <a:prstGeom prst="rect">
            <a:avLst/>
          </a:prstGeom>
          <a:noFill/>
          <a:ln>
            <a:noFill/>
          </a:ln>
        </p:spPr>
        <p:txBody>
          <a:bodyPr lIns="91425" tIns="91425" rIns="91425" bIns="91425" anchor="ctr" anchorCtr="0">
            <a:noAutofit/>
          </a:bodyPr>
          <a:lstStyle/>
          <a:p>
            <a:pPr marL="0" marR="0" lvl="0" indent="0" algn="ctr" rtl="0">
              <a:spcBef>
                <a:spcPts val="0"/>
              </a:spcBef>
              <a:buClr>
                <a:srgbClr val="F3F3F3"/>
              </a:buClr>
              <a:buSzPct val="25000"/>
              <a:buFont typeface="Times New Roman"/>
              <a:buNone/>
            </a:pPr>
            <a:r>
              <a:rPr lang="en-US" sz="6000" b="0" i="0" u="none" strike="noStrike" cap="none">
                <a:solidFill>
                  <a:srgbClr val="F3F3F3"/>
                </a:solidFill>
                <a:latin typeface="Times New Roman"/>
                <a:ea typeface="Times New Roman"/>
                <a:cs typeface="Times New Roman"/>
                <a:sym typeface="Times New Roman"/>
              </a:rPr>
              <a:t>THANK YOU!</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380998" y="1719071"/>
            <a:ext cx="8407892" cy="4407407"/>
          </a:xfrm>
          <a:prstGeom prst="rect">
            <a:avLst/>
          </a:prstGeom>
          <a:noFill/>
          <a:ln>
            <a:noFill/>
          </a:ln>
        </p:spPr>
        <p:txBody>
          <a:bodyPr lIns="91425" tIns="45700" rIns="91425" bIns="45700" anchor="t" anchorCtr="0">
            <a:noAutofit/>
          </a:bodyPr>
          <a:lstStyle/>
          <a:p>
            <a:pPr marL="274320" marR="0" lvl="0" indent="-236220" algn="l" rtl="0">
              <a:spcBef>
                <a:spcPts val="0"/>
              </a:spcBef>
              <a:spcAft>
                <a:spcPts val="0"/>
              </a:spcAft>
              <a:buClr>
                <a:schemeClr val="accent1"/>
              </a:buClr>
              <a:buSzPct val="100000"/>
              <a:buFont typeface="Noto Sans Symbols"/>
              <a:buChar char="◼"/>
            </a:pPr>
            <a:r>
              <a:rPr lang="en-US" sz="2000" b="0" i="0" u="none" strike="noStrike" cap="none">
                <a:solidFill>
                  <a:schemeClr val="dk2"/>
                </a:solidFill>
                <a:latin typeface="Source Sans Pro"/>
                <a:ea typeface="Source Sans Pro"/>
                <a:cs typeface="Source Sans Pro"/>
                <a:sym typeface="Source Sans Pro"/>
              </a:rPr>
              <a:t>To bust out in case of emergency:</a:t>
            </a:r>
          </a:p>
          <a:p>
            <a:pPr marL="274320" marR="0" lvl="0" indent="-236220" algn="l" rtl="0">
              <a:spcBef>
                <a:spcPts val="400"/>
              </a:spcBef>
              <a:buClr>
                <a:schemeClr val="accent1"/>
              </a:buClr>
              <a:buSzPct val="100000"/>
              <a:buFont typeface="Noto Sans Symbols"/>
              <a:buNone/>
            </a:pPr>
            <a:endParaRPr sz="2000" b="0" i="0" u="none" strike="noStrike" cap="none">
              <a:solidFill>
                <a:schemeClr val="dk2"/>
              </a:solidFill>
              <a:latin typeface="Source Sans Pro"/>
              <a:ea typeface="Source Sans Pro"/>
              <a:cs typeface="Source Sans Pro"/>
              <a:sym typeface="Source Sans Pro"/>
            </a:endParaRPr>
          </a:p>
        </p:txBody>
      </p:sp>
      <p:sp>
        <p:nvSpPr>
          <p:cNvPr id="336" name="Shape 336"/>
          <p:cNvSpPr txBox="1">
            <a:spLocks noGrp="1"/>
          </p:cNvSpPr>
          <p:nvPr>
            <p:ph type="title"/>
          </p:nvPr>
        </p:nvSpPr>
        <p:spPr>
          <a:xfrm>
            <a:off x="381000" y="355846"/>
            <a:ext cx="8381260" cy="1054393"/>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US" sz="3200" b="0" i="0" u="none" strike="noStrike" cap="none">
                <a:solidFill>
                  <a:schemeClr val="lt1"/>
                </a:solidFill>
                <a:latin typeface="Source Sans Pro"/>
                <a:ea typeface="Source Sans Pro"/>
                <a:cs typeface="Source Sans Pro"/>
                <a:sym typeface="Source Sans Pro"/>
              </a:rPr>
              <a:t>EXTRA SLIDES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body" idx="1"/>
          </p:nvPr>
        </p:nvSpPr>
        <p:spPr>
          <a:xfrm>
            <a:off x="380998" y="1719071"/>
            <a:ext cx="8407892" cy="4407407"/>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2400" b="0" i="0" u="none" strike="noStrike" cap="none">
                <a:solidFill>
                  <a:schemeClr val="dk1"/>
                </a:solidFill>
                <a:latin typeface="Times New Roman"/>
                <a:ea typeface="Times New Roman"/>
                <a:cs typeface="Times New Roman"/>
                <a:sym typeface="Times New Roman"/>
              </a:rPr>
              <a:t>The objective of the current research is to test whether a friend’s advice to leave a potentially abusive relationship is different depending on their motivational perspective. </a:t>
            </a:r>
          </a:p>
          <a:p>
            <a:pPr marL="0" marR="0" lvl="0" indent="0" algn="l" rtl="0">
              <a:lnSpc>
                <a:spcPct val="115000"/>
              </a:lnSpc>
              <a:spcBef>
                <a:spcPts val="0"/>
              </a:spcBef>
              <a:spcAft>
                <a:spcPts val="0"/>
              </a:spcAft>
              <a:buClr>
                <a:schemeClr val="dk1"/>
              </a:buClr>
              <a:buSzPct val="25000"/>
              <a:buFont typeface="Arial"/>
              <a:buNone/>
            </a:pPr>
            <a:endParaRPr sz="2400" b="0"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chemeClr val="dk1"/>
              </a:buClr>
              <a:buSzPct val="25000"/>
              <a:buFont typeface="Arial"/>
              <a:buNone/>
            </a:pPr>
            <a:r>
              <a:rPr lang="en-US" sz="2400" b="0" i="0" u="none" strike="noStrike" cap="none">
                <a:solidFill>
                  <a:schemeClr val="dk1"/>
                </a:solidFill>
                <a:latin typeface="Times New Roman"/>
                <a:ea typeface="Times New Roman"/>
                <a:cs typeface="Times New Roman"/>
                <a:sym typeface="Times New Roman"/>
              </a:rPr>
              <a:t>We also sought to examine which aspects of an abusive relationship might alter advice that is given under various motivational perspectives.</a:t>
            </a:r>
          </a:p>
          <a:p>
            <a:pPr marL="0" marR="0" lvl="0" indent="0" algn="l" rtl="0">
              <a:lnSpc>
                <a:spcPct val="115000"/>
              </a:lnSpc>
              <a:spcBef>
                <a:spcPts val="0"/>
              </a:spcBef>
              <a:spcAft>
                <a:spcPts val="0"/>
              </a:spcAft>
              <a:buClr>
                <a:schemeClr val="dk1"/>
              </a:buClr>
              <a:buSzPct val="25000"/>
              <a:buFont typeface="Arial"/>
              <a:buNone/>
            </a:pPr>
            <a:endParaRPr sz="1200" b="0" i="0" u="none" strike="noStrike" cap="none">
              <a:solidFill>
                <a:schemeClr val="dk1"/>
              </a:solidFill>
              <a:highlight>
                <a:srgbClr val="FFFFFF"/>
              </a:highlight>
              <a:latin typeface="Calibri"/>
              <a:ea typeface="Calibri"/>
              <a:cs typeface="Calibri"/>
              <a:sym typeface="Calibri"/>
            </a:endParaRPr>
          </a:p>
          <a:p>
            <a:pPr marL="0" marR="0" lvl="0" indent="0" algn="l" rtl="0">
              <a:spcBef>
                <a:spcPts val="0"/>
              </a:spcBef>
              <a:buClr>
                <a:schemeClr val="accent1"/>
              </a:buClr>
              <a:buSzPct val="25000"/>
              <a:buFont typeface="Noto Sans Symbols"/>
              <a:buNone/>
            </a:pPr>
            <a:endParaRPr sz="2000" b="0" i="0" u="none" strike="noStrike" cap="none">
              <a:solidFill>
                <a:schemeClr val="dk2"/>
              </a:solidFill>
              <a:latin typeface="Source Sans Pro"/>
              <a:ea typeface="Source Sans Pro"/>
              <a:cs typeface="Source Sans Pro"/>
              <a:sym typeface="Source Sans Pro"/>
            </a:endParaRPr>
          </a:p>
        </p:txBody>
      </p:sp>
      <p:sp>
        <p:nvSpPr>
          <p:cNvPr id="342" name="Shape 342"/>
          <p:cNvSpPr txBox="1">
            <a:spLocks noGrp="1"/>
          </p:cNvSpPr>
          <p:nvPr>
            <p:ph type="title"/>
          </p:nvPr>
        </p:nvSpPr>
        <p:spPr>
          <a:xfrm>
            <a:off x="381000" y="355846"/>
            <a:ext cx="8381260" cy="1054393"/>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US" sz="3200" b="0" i="0" u="none" strike="noStrike" cap="none">
                <a:solidFill>
                  <a:schemeClr val="lt1"/>
                </a:solidFill>
                <a:latin typeface="Times New Roman"/>
                <a:ea typeface="Times New Roman"/>
                <a:cs typeface="Times New Roman"/>
                <a:sym typeface="Times New Roman"/>
              </a:rPr>
              <a:t>PURPOSE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381000" y="1719075"/>
            <a:ext cx="7688100" cy="44072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accent1"/>
              </a:buClr>
              <a:buSzPct val="25000"/>
              <a:buFont typeface="Noto Sans Symbols"/>
              <a:buNone/>
            </a:pPr>
            <a:r>
              <a:rPr lang="en-US" sz="2000" b="0" i="0" u="none" strike="noStrike" cap="none">
                <a:solidFill>
                  <a:srgbClr val="000000"/>
                </a:solidFill>
                <a:latin typeface="Times New Roman"/>
                <a:ea typeface="Times New Roman"/>
                <a:cs typeface="Times New Roman"/>
                <a:sym typeface="Times New Roman"/>
              </a:rPr>
              <a:t> </a:t>
            </a:r>
          </a:p>
          <a:p>
            <a:pPr marL="0" marR="0" lvl="0" indent="0" algn="l" rtl="0">
              <a:spcBef>
                <a:spcPts val="0"/>
              </a:spcBef>
              <a:spcAft>
                <a:spcPts val="0"/>
              </a:spcAft>
              <a:buClr>
                <a:schemeClr val="accent1"/>
              </a:buClr>
              <a:buSzPct val="25000"/>
              <a:buFont typeface="Noto Sans Symbols"/>
              <a:buNone/>
            </a:pPr>
            <a:r>
              <a:rPr lang="en-US" sz="2400" b="0" i="0" u="sng" strike="noStrike" cap="none">
                <a:solidFill>
                  <a:srgbClr val="000000"/>
                </a:solidFill>
                <a:latin typeface="Times New Roman"/>
                <a:ea typeface="Times New Roman"/>
                <a:cs typeface="Times New Roman"/>
                <a:sym typeface="Times New Roman"/>
              </a:rPr>
              <a:t>Current research questions:</a:t>
            </a:r>
          </a:p>
          <a:p>
            <a:pPr marL="0" marR="0" lvl="0" indent="0" algn="l" rtl="0">
              <a:spcBef>
                <a:spcPts val="0"/>
              </a:spcBef>
              <a:spcAft>
                <a:spcPts val="0"/>
              </a:spcAft>
              <a:buClr>
                <a:schemeClr val="accent1"/>
              </a:buClr>
              <a:buSzPct val="25000"/>
              <a:buFont typeface="Noto Sans Symbols"/>
              <a:buNone/>
            </a:pPr>
            <a:r>
              <a:rPr lang="en-US" sz="2400" b="0" i="0" u="none" strike="noStrike" cap="none">
                <a:solidFill>
                  <a:srgbClr val="000000"/>
                </a:solidFill>
                <a:latin typeface="Times New Roman"/>
                <a:ea typeface="Times New Roman"/>
                <a:cs typeface="Times New Roman"/>
                <a:sym typeface="Times New Roman"/>
              </a:rPr>
              <a:t>Does a friend’s advice to leave an abusive relationship change depending on factors of the abusive relationship?</a:t>
            </a:r>
          </a:p>
          <a:p>
            <a:pPr marL="0" marR="0" lvl="0" indent="0" algn="l" rtl="0">
              <a:spcBef>
                <a:spcPts val="0"/>
              </a:spcBef>
              <a:spcAft>
                <a:spcPts val="0"/>
              </a:spcAft>
              <a:buClr>
                <a:schemeClr val="accent1"/>
              </a:buClr>
              <a:buSzPct val="25000"/>
              <a:buFont typeface="Noto Sans Symbols"/>
              <a:buNone/>
            </a:pPr>
            <a:endParaRPr sz="2400" b="0" i="0" u="none" strike="noStrike" cap="none">
              <a:solidFill>
                <a:srgbClr val="000000"/>
              </a:solidFill>
              <a:latin typeface="Times New Roman"/>
              <a:ea typeface="Times New Roman"/>
              <a:cs typeface="Times New Roman"/>
              <a:sym typeface="Times New Roman"/>
            </a:endParaRPr>
          </a:p>
          <a:p>
            <a:pPr marL="0" marR="0" lvl="0" indent="0" algn="l" rtl="0">
              <a:spcBef>
                <a:spcPts val="0"/>
              </a:spcBef>
              <a:buClr>
                <a:schemeClr val="accent1"/>
              </a:buClr>
              <a:buSzPct val="25000"/>
              <a:buFont typeface="Noto Sans Symbols"/>
              <a:buNone/>
            </a:pPr>
            <a:r>
              <a:rPr lang="en-US" sz="2400" b="0" i="0" u="none" strike="noStrike" cap="none">
                <a:solidFill>
                  <a:srgbClr val="000000"/>
                </a:solidFill>
                <a:latin typeface="Times New Roman"/>
                <a:ea typeface="Times New Roman"/>
                <a:cs typeface="Times New Roman"/>
                <a:sym typeface="Times New Roman"/>
              </a:rPr>
              <a:t>Does knowing someone with a history of domestic abuse or having a history of domestic abuse change a person’s advice t</a:t>
            </a:r>
            <a:r>
              <a:rPr lang="en-US" sz="2400" b="0" i="0" u="none" strike="noStrike" cap="none">
                <a:solidFill>
                  <a:schemeClr val="dk1"/>
                </a:solidFill>
                <a:latin typeface="Times New Roman"/>
                <a:ea typeface="Times New Roman"/>
                <a:cs typeface="Times New Roman"/>
                <a:sym typeface="Times New Roman"/>
              </a:rPr>
              <a:t>o leave an abusive relationship </a:t>
            </a:r>
            <a:r>
              <a:rPr lang="en-US" sz="2400" b="0" i="0" u="none" strike="noStrike" cap="none">
                <a:solidFill>
                  <a:srgbClr val="000000"/>
                </a:solidFill>
                <a:latin typeface="Times New Roman"/>
                <a:ea typeface="Times New Roman"/>
                <a:cs typeface="Times New Roman"/>
                <a:sym typeface="Times New Roman"/>
              </a:rPr>
              <a:t>?  </a:t>
            </a:r>
          </a:p>
        </p:txBody>
      </p:sp>
      <p:sp>
        <p:nvSpPr>
          <p:cNvPr id="124" name="Shape 124"/>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noAutofit/>
          </a:bodyPr>
          <a:lstStyle/>
          <a:p>
            <a:pPr marL="0" marR="0" lvl="0" indent="0" algn="ctr" rtl="0">
              <a:spcBef>
                <a:spcPts val="0"/>
              </a:spcBef>
              <a:buClr>
                <a:schemeClr val="lt1"/>
              </a:buClr>
              <a:buSzPct val="25000"/>
              <a:buFont typeface="Times New Roman"/>
              <a:buNone/>
            </a:pPr>
            <a:r>
              <a:rPr lang="en-US" sz="3200" b="0" i="0" u="none" strike="noStrike" cap="none">
                <a:solidFill>
                  <a:schemeClr val="lt1"/>
                </a:solidFill>
                <a:latin typeface="Times New Roman"/>
                <a:ea typeface="Times New Roman"/>
                <a:cs typeface="Times New Roman"/>
                <a:sym typeface="Times New Roman"/>
              </a:rPr>
              <a:t>INTRODUCTION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381000" y="1508049"/>
            <a:ext cx="8407799" cy="5174099"/>
          </a:xfrm>
          <a:prstGeom prst="rect">
            <a:avLst/>
          </a:prstGeom>
          <a:noFill/>
          <a:ln>
            <a:noFill/>
          </a:ln>
        </p:spPr>
        <p:txBody>
          <a:bodyPr lIns="91425" tIns="91425" rIns="91425" bIns="91425" anchor="t" anchorCtr="0">
            <a:noAutofit/>
          </a:bodyPr>
          <a:lstStyle/>
          <a:p>
            <a:pPr marL="274320" marR="0" lvl="0" indent="-236220" algn="l" rtl="0">
              <a:spcBef>
                <a:spcPts val="0"/>
              </a:spcBef>
              <a:spcAft>
                <a:spcPts val="0"/>
              </a:spcAft>
              <a:buClr>
                <a:schemeClr val="accent1"/>
              </a:buClr>
              <a:buSzPct val="25000"/>
              <a:buFont typeface="Noto Sans Symbols"/>
              <a:buNone/>
            </a:pPr>
            <a:r>
              <a:rPr lang="en-US" sz="1800" b="0" i="0" u="sng" strike="noStrike" cap="none">
                <a:solidFill>
                  <a:srgbClr val="000000"/>
                </a:solidFill>
                <a:latin typeface="Times New Roman"/>
                <a:ea typeface="Times New Roman"/>
                <a:cs typeface="Times New Roman"/>
                <a:sym typeface="Times New Roman"/>
              </a:rPr>
              <a:t>Conflict Tactic Scale-2 Short Form</a:t>
            </a:r>
          </a:p>
          <a:p>
            <a:pPr marL="914400" marR="0" lvl="0" indent="-342900" algn="l" rtl="0">
              <a:spcBef>
                <a:spcPts val="0"/>
              </a:spcBef>
              <a:spcAft>
                <a:spcPts val="0"/>
              </a:spcAft>
              <a:buClr>
                <a:srgbClr val="000000"/>
              </a:buClr>
              <a:buSzPct val="100000"/>
              <a:buFont typeface="Noto Sans Symbols"/>
              <a:buChar char="▪"/>
            </a:pPr>
            <a:r>
              <a:rPr lang="en-US" sz="1800" b="0" i="0" u="none" strike="noStrike" cap="none">
                <a:solidFill>
                  <a:srgbClr val="000000"/>
                </a:solidFill>
                <a:latin typeface="Times New Roman"/>
                <a:ea typeface="Times New Roman"/>
                <a:cs typeface="Times New Roman"/>
                <a:sym typeface="Times New Roman"/>
              </a:rPr>
              <a:t>40 questions </a:t>
            </a:r>
          </a:p>
          <a:p>
            <a:pPr marL="285750" marR="0" lvl="0" indent="-285750" algn="l" rtl="0">
              <a:spcBef>
                <a:spcPts val="0"/>
              </a:spcBef>
              <a:spcAft>
                <a:spcPts val="0"/>
              </a:spcAft>
              <a:buClr>
                <a:schemeClr val="accent1"/>
              </a:buClr>
              <a:buSzPct val="100000"/>
              <a:buFont typeface="Noto Sans Symbols"/>
              <a:buNone/>
            </a:pPr>
            <a:endParaRPr sz="1800" b="0" i="0" u="none" strike="noStrike" cap="none">
              <a:solidFill>
                <a:srgbClr val="000000"/>
              </a:solidFill>
              <a:latin typeface="Times New Roman"/>
              <a:ea typeface="Times New Roman"/>
              <a:cs typeface="Times New Roman"/>
              <a:sym typeface="Times New Roman"/>
            </a:endParaRPr>
          </a:p>
          <a:p>
            <a:pPr marL="914400" marR="0" lvl="0" indent="-342900" algn="l" rtl="0">
              <a:spcBef>
                <a:spcPts val="0"/>
              </a:spcBef>
              <a:spcAft>
                <a:spcPts val="0"/>
              </a:spcAft>
              <a:buClr>
                <a:srgbClr val="000000"/>
              </a:buClr>
              <a:buSzPct val="100000"/>
              <a:buFont typeface="Noto Sans Symbols"/>
              <a:buChar char="▪"/>
            </a:pPr>
            <a:r>
              <a:rPr lang="en-US" sz="1800" b="0" i="0" u="none" strike="noStrike" cap="none">
                <a:solidFill>
                  <a:srgbClr val="000000"/>
                </a:solidFill>
                <a:latin typeface="Times New Roman"/>
                <a:ea typeface="Times New Roman"/>
                <a:cs typeface="Times New Roman"/>
                <a:sym typeface="Times New Roman"/>
              </a:rPr>
              <a:t>8-point Likert-type scale: 1 “Once in the past year” to 6 “More Than 20 times in the past year” 7 “Not in the past year, but it did happen before” 8 “This has never happened”</a:t>
            </a:r>
          </a:p>
          <a:p>
            <a:pPr marL="285750" marR="0" lvl="0" indent="-285750" algn="l" rtl="0">
              <a:spcBef>
                <a:spcPts val="0"/>
              </a:spcBef>
              <a:spcAft>
                <a:spcPts val="0"/>
              </a:spcAft>
              <a:buClr>
                <a:schemeClr val="accent1"/>
              </a:buClr>
              <a:buSzPct val="100000"/>
              <a:buFont typeface="Noto Sans Symbols"/>
              <a:buNone/>
            </a:pPr>
            <a:endParaRPr sz="1800" b="0" i="0" u="none" strike="noStrike" cap="none">
              <a:solidFill>
                <a:srgbClr val="000000"/>
              </a:solidFill>
              <a:latin typeface="Times New Roman"/>
              <a:ea typeface="Times New Roman"/>
              <a:cs typeface="Times New Roman"/>
              <a:sym typeface="Times New Roman"/>
            </a:endParaRPr>
          </a:p>
          <a:p>
            <a:pPr marL="914400" marR="0" lvl="0" indent="-342900" algn="l" rtl="0">
              <a:spcBef>
                <a:spcPts val="0"/>
              </a:spcBef>
              <a:spcAft>
                <a:spcPts val="0"/>
              </a:spcAft>
              <a:buClr>
                <a:srgbClr val="000000"/>
              </a:buClr>
              <a:buSzPct val="100000"/>
              <a:buFont typeface="Noto Sans Symbols"/>
              <a:buChar char="▪"/>
            </a:pPr>
            <a:r>
              <a:rPr lang="en-US" sz="1800" b="0" i="1" u="none" strike="noStrike" cap="none">
                <a:solidFill>
                  <a:srgbClr val="000000"/>
                </a:solidFill>
                <a:latin typeface="Times New Roman"/>
                <a:ea typeface="Times New Roman"/>
                <a:cs typeface="Times New Roman"/>
                <a:sym typeface="Times New Roman"/>
              </a:rPr>
              <a:t>Subscales</a:t>
            </a:r>
            <a:r>
              <a:rPr lang="en-US" sz="1800" b="0" i="0" u="none" strike="noStrike" cap="none">
                <a:solidFill>
                  <a:srgbClr val="000000"/>
                </a:solidFill>
                <a:latin typeface="Times New Roman"/>
                <a:ea typeface="Times New Roman"/>
                <a:cs typeface="Times New Roman"/>
                <a:sym typeface="Times New Roman"/>
              </a:rPr>
              <a:t>: Negotiation, Psychological Aggression, Physical Assault, Sexual Coercion, and Injury</a:t>
            </a:r>
          </a:p>
          <a:p>
            <a:pPr marL="1428750" marR="0" lvl="1" indent="-285750" algn="l" rtl="0">
              <a:spcBef>
                <a:spcPts val="0"/>
              </a:spcBef>
              <a:spcAft>
                <a:spcPts val="0"/>
              </a:spcAft>
              <a:buClr>
                <a:srgbClr val="000000"/>
              </a:buClr>
              <a:buSzPct val="100000"/>
              <a:buFont typeface="Noto Sans Symbols"/>
              <a:buChar char="▪"/>
            </a:pPr>
            <a:r>
              <a:rPr lang="en-US" sz="1800" b="0" i="0" u="none" strike="noStrike" cap="none">
                <a:solidFill>
                  <a:srgbClr val="000000"/>
                </a:solidFill>
                <a:latin typeface="Times New Roman"/>
                <a:ea typeface="Times New Roman"/>
                <a:cs typeface="Times New Roman"/>
                <a:sym typeface="Times New Roman"/>
              </a:rPr>
              <a:t>Categories: Minor and Major types of Assault </a:t>
            </a:r>
          </a:p>
          <a:p>
            <a:pPr marL="742950" marR="0" lvl="0" indent="-285750" algn="l" rtl="0">
              <a:spcBef>
                <a:spcPts val="0"/>
              </a:spcBef>
              <a:spcAft>
                <a:spcPts val="0"/>
              </a:spcAft>
              <a:buClr>
                <a:schemeClr val="accent1"/>
              </a:buClr>
              <a:buSzPct val="100000"/>
              <a:buFont typeface="Noto Sans Symbols"/>
              <a:buNone/>
            </a:pPr>
            <a:endParaRPr sz="1800" b="0" i="0" u="none" strike="noStrike" cap="none">
              <a:solidFill>
                <a:srgbClr val="000000"/>
              </a:solidFill>
              <a:latin typeface="Times New Roman"/>
              <a:ea typeface="Times New Roman"/>
              <a:cs typeface="Times New Roman"/>
              <a:sym typeface="Times New Roman"/>
            </a:endParaRPr>
          </a:p>
          <a:p>
            <a:pPr marL="914400" marR="0" lvl="0" indent="-342900" algn="l" rtl="0">
              <a:spcBef>
                <a:spcPts val="0"/>
              </a:spcBef>
              <a:spcAft>
                <a:spcPts val="0"/>
              </a:spcAft>
              <a:buClr>
                <a:srgbClr val="000000"/>
              </a:buClr>
              <a:buSzPct val="100000"/>
              <a:buFont typeface="Noto Sans Symbols"/>
              <a:buChar char="▪"/>
            </a:pPr>
            <a:r>
              <a:rPr lang="en-US" sz="1800" b="0" i="0" u="sng" strike="noStrike" cap="none">
                <a:solidFill>
                  <a:srgbClr val="000000"/>
                </a:solidFill>
                <a:latin typeface="Times New Roman"/>
                <a:ea typeface="Times New Roman"/>
                <a:cs typeface="Times New Roman"/>
                <a:sym typeface="Times New Roman"/>
              </a:rPr>
              <a:t>Physical Assault Samples</a:t>
            </a:r>
            <a:r>
              <a:rPr lang="en-US" sz="1800" b="0" i="0" u="none" strike="noStrike" cap="none">
                <a:solidFill>
                  <a:srgbClr val="000000"/>
                </a:solidFill>
                <a:latin typeface="Times New Roman"/>
                <a:ea typeface="Times New Roman"/>
                <a:cs typeface="Times New Roman"/>
                <a:sym typeface="Times New Roman"/>
              </a:rPr>
              <a:t>: “I punched or kicked or beat-up my partner.” and “My partner punched or kicked or beat-me-up.”</a:t>
            </a:r>
          </a:p>
          <a:p>
            <a:pPr marL="285750" marR="0" lvl="0" indent="-285750" algn="l" rtl="0">
              <a:spcBef>
                <a:spcPts val="0"/>
              </a:spcBef>
              <a:spcAft>
                <a:spcPts val="0"/>
              </a:spcAft>
              <a:buClr>
                <a:schemeClr val="accent1"/>
              </a:buClr>
              <a:buSzPct val="100000"/>
              <a:buFont typeface="Noto Sans Symbols"/>
              <a:buNone/>
            </a:pPr>
            <a:endParaRPr sz="1800" b="0" i="0" u="none" strike="noStrike" cap="none">
              <a:solidFill>
                <a:srgbClr val="000000"/>
              </a:solidFill>
              <a:latin typeface="Times New Roman"/>
              <a:ea typeface="Times New Roman"/>
              <a:cs typeface="Times New Roman"/>
              <a:sym typeface="Times New Roman"/>
            </a:endParaRPr>
          </a:p>
          <a:p>
            <a:pPr marL="914400" marR="0" lvl="0" indent="-342900" algn="l" rtl="0">
              <a:spcBef>
                <a:spcPts val="0"/>
              </a:spcBef>
              <a:spcAft>
                <a:spcPts val="0"/>
              </a:spcAft>
              <a:buClr>
                <a:srgbClr val="000000"/>
              </a:buClr>
              <a:buSzPct val="100000"/>
              <a:buFont typeface="Noto Sans Symbols"/>
              <a:buChar char="▪"/>
            </a:pPr>
            <a:r>
              <a:rPr lang="en-US" sz="1800" b="0" i="0" u="none" strike="noStrike" cap="none">
                <a:solidFill>
                  <a:srgbClr val="000000"/>
                </a:solidFill>
                <a:latin typeface="Times New Roman"/>
                <a:ea typeface="Times New Roman"/>
                <a:cs typeface="Times New Roman"/>
                <a:sym typeface="Times New Roman"/>
              </a:rPr>
              <a:t>The higher the reports of major abuse, the higher the severity level. </a:t>
            </a:r>
          </a:p>
          <a:p>
            <a:pPr marL="571500" marR="0" lvl="0" indent="0" algn="l" rtl="0">
              <a:spcBef>
                <a:spcPts val="0"/>
              </a:spcBef>
              <a:spcAft>
                <a:spcPts val="0"/>
              </a:spcAft>
              <a:buClr>
                <a:srgbClr val="000000"/>
              </a:buClr>
              <a:buSzPct val="25000"/>
              <a:buFont typeface="Noto Sans Symbols"/>
              <a:buNone/>
            </a:pPr>
            <a:endParaRPr sz="1800" b="0" i="0" u="none" strike="noStrike" cap="none">
              <a:solidFill>
                <a:srgbClr val="000000"/>
              </a:solidFill>
              <a:latin typeface="Times New Roman"/>
              <a:ea typeface="Times New Roman"/>
              <a:cs typeface="Times New Roman"/>
              <a:sym typeface="Times New Roman"/>
            </a:endParaRPr>
          </a:p>
          <a:p>
            <a:pPr marL="571500" marR="0" lvl="0" indent="0" algn="l" rtl="0">
              <a:spcBef>
                <a:spcPts val="0"/>
              </a:spcBef>
              <a:buClr>
                <a:srgbClr val="000000"/>
              </a:buClr>
              <a:buSzPct val="25000"/>
              <a:buFont typeface="Noto Sans Symbols"/>
              <a:buNone/>
            </a:pPr>
            <a:r>
              <a:rPr lang="en-US" sz="1800" b="0" i="0" u="none" strike="noStrike" cap="none">
                <a:solidFill>
                  <a:srgbClr val="000000"/>
                </a:solidFill>
                <a:latin typeface="Times New Roman"/>
                <a:ea typeface="Times New Roman"/>
                <a:cs typeface="Times New Roman"/>
                <a:sym typeface="Times New Roman"/>
              </a:rPr>
              <a:t>						</a:t>
            </a:r>
            <a:r>
              <a:rPr lang="en-US" sz="1800" b="0" i="0" u="none" strike="noStrike" cap="none">
                <a:solidFill>
                  <a:schemeClr val="dk2"/>
                </a:solidFill>
                <a:latin typeface="Source Sans Pro"/>
                <a:ea typeface="Source Sans Pro"/>
                <a:cs typeface="Source Sans Pro"/>
                <a:sym typeface="Source Sans Pro"/>
              </a:rPr>
              <a:t>	</a:t>
            </a:r>
            <a:r>
              <a:rPr lang="en-US" sz="1400" b="0" i="0" u="none" strike="noStrike" cap="none">
                <a:solidFill>
                  <a:schemeClr val="dk1"/>
                </a:solidFill>
                <a:latin typeface="Source Sans Pro"/>
                <a:ea typeface="Source Sans Pro"/>
                <a:cs typeface="Source Sans Pro"/>
                <a:sym typeface="Source Sans Pro"/>
              </a:rPr>
              <a:t>(Straus, 2004)</a:t>
            </a:r>
          </a:p>
        </p:txBody>
      </p:sp>
      <p:sp>
        <p:nvSpPr>
          <p:cNvPr id="349" name="Shape 349"/>
          <p:cNvSpPr txBox="1">
            <a:spLocks noGrp="1"/>
          </p:cNvSpPr>
          <p:nvPr>
            <p:ph type="title"/>
          </p:nvPr>
        </p:nvSpPr>
        <p:spPr>
          <a:xfrm>
            <a:off x="381000" y="355848"/>
            <a:ext cx="8381400" cy="863400"/>
          </a:xfrm>
          <a:prstGeom prst="rect">
            <a:avLst/>
          </a:prstGeom>
          <a:noFill/>
          <a:ln>
            <a:noFill/>
          </a:ln>
        </p:spPr>
        <p:txBody>
          <a:bodyPr lIns="91425" tIns="91425" rIns="91425" bIns="91425" anchor="ctr" anchorCtr="0">
            <a:noAutofit/>
          </a:bodyPr>
          <a:lstStyle/>
          <a:p>
            <a:pPr marL="0" marR="0" lvl="0" indent="0" algn="ctr" rtl="0">
              <a:spcBef>
                <a:spcPts val="0"/>
              </a:spcBef>
              <a:buClr>
                <a:schemeClr val="lt1"/>
              </a:buClr>
              <a:buSzPct val="25000"/>
              <a:buFont typeface="Times New Roman"/>
              <a:buNone/>
            </a:pPr>
            <a:r>
              <a:rPr lang="en-US" sz="3200" b="0" i="0" u="none" strike="noStrike" cap="none">
                <a:solidFill>
                  <a:schemeClr val="lt1"/>
                </a:solidFill>
                <a:latin typeface="Times New Roman"/>
                <a:ea typeface="Times New Roman"/>
                <a:cs typeface="Times New Roman"/>
                <a:sym typeface="Times New Roman"/>
              </a:rPr>
              <a:t>MATERIALS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368097" y="1613120"/>
            <a:ext cx="8407799" cy="44072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accent1"/>
              </a:buClr>
              <a:buSzPct val="25000"/>
              <a:buFont typeface="Noto Sans Symbols"/>
              <a:buNone/>
            </a:pPr>
            <a:r>
              <a:rPr lang="en-US" sz="2000" b="0" i="0" u="sng" strike="noStrike" cap="none">
                <a:solidFill>
                  <a:schemeClr val="dk1"/>
                </a:solidFill>
                <a:latin typeface="Times New Roman"/>
                <a:ea typeface="Times New Roman"/>
                <a:cs typeface="Times New Roman"/>
                <a:sym typeface="Times New Roman"/>
              </a:rPr>
              <a:t>BIDR Version 6- Form 40A (Paulhus, 1991) </a:t>
            </a:r>
          </a:p>
          <a:p>
            <a:pPr marL="457200" marR="0" lvl="0" indent="-381000" algn="l" rtl="0">
              <a:spcBef>
                <a:spcPts val="0"/>
              </a:spcBef>
              <a:spcAft>
                <a:spcPts val="0"/>
              </a:spcAft>
              <a:buClr>
                <a:schemeClr val="dk1"/>
              </a:buClr>
              <a:buSzPct val="100000"/>
              <a:buFont typeface="Noto Sans Symbols"/>
              <a:buChar char="▪"/>
            </a:pPr>
            <a:r>
              <a:rPr lang="en-US" sz="2000" b="0" i="0" u="none" strike="noStrike" cap="none">
                <a:solidFill>
                  <a:schemeClr val="dk1"/>
                </a:solidFill>
                <a:latin typeface="Times New Roman"/>
                <a:ea typeface="Times New Roman"/>
                <a:cs typeface="Times New Roman"/>
                <a:sym typeface="Times New Roman"/>
              </a:rPr>
              <a:t>40 questions; 20 reverse-scored items</a:t>
            </a:r>
          </a:p>
          <a:p>
            <a:pPr marL="457200" marR="0" lvl="0" indent="-381000" algn="l" rtl="0">
              <a:spcBef>
                <a:spcPts val="0"/>
              </a:spcBef>
              <a:spcAft>
                <a:spcPts val="0"/>
              </a:spcAft>
              <a:buClr>
                <a:schemeClr val="dk1"/>
              </a:buClr>
              <a:buSzPct val="100000"/>
              <a:buFont typeface="Noto Sans Symbols"/>
              <a:buChar char="▪"/>
            </a:pPr>
            <a:r>
              <a:rPr lang="en-US" sz="2000" b="0" i="0" u="none" strike="noStrike" cap="none">
                <a:solidFill>
                  <a:schemeClr val="dk1"/>
                </a:solidFill>
                <a:latin typeface="Times New Roman"/>
                <a:ea typeface="Times New Roman"/>
                <a:cs typeface="Times New Roman"/>
                <a:sym typeface="Times New Roman"/>
              </a:rPr>
              <a:t>7-point Likert-type scale: 1 “Not true” to 7 “Very true”</a:t>
            </a:r>
          </a:p>
          <a:p>
            <a:pPr marL="914400" marR="0" lvl="1" indent="-381000" algn="l" rtl="0">
              <a:spcBef>
                <a:spcPts val="0"/>
              </a:spcBef>
              <a:spcAft>
                <a:spcPts val="0"/>
              </a:spcAft>
              <a:buClr>
                <a:schemeClr val="dk1"/>
              </a:buClr>
              <a:buSzPct val="100000"/>
              <a:buFont typeface="Noto Sans Symbols"/>
              <a:buChar char="▪"/>
            </a:pPr>
            <a:r>
              <a:rPr lang="en-US" sz="2000" b="0" i="0" u="none" strike="noStrike" cap="none">
                <a:solidFill>
                  <a:schemeClr val="dk1"/>
                </a:solidFill>
                <a:latin typeface="Times New Roman"/>
                <a:ea typeface="Times New Roman"/>
                <a:cs typeface="Times New Roman"/>
                <a:sym typeface="Times New Roman"/>
              </a:rPr>
              <a:t>one point added to sum score for every ‘6’ or ‘7’</a:t>
            </a:r>
          </a:p>
          <a:p>
            <a:pPr marL="457200" marR="0" lvl="0" indent="-381000" algn="l" rtl="0">
              <a:spcBef>
                <a:spcPts val="0"/>
              </a:spcBef>
              <a:spcAft>
                <a:spcPts val="0"/>
              </a:spcAft>
              <a:buClr>
                <a:schemeClr val="dk1"/>
              </a:buClr>
              <a:buSzPct val="100000"/>
              <a:buFont typeface="Noto Sans Symbols"/>
              <a:buChar char="▪"/>
            </a:pPr>
            <a:r>
              <a:rPr lang="en-US" sz="2400" b="0" i="0" u="sng" strike="noStrike" cap="none">
                <a:solidFill>
                  <a:schemeClr val="dk1"/>
                </a:solidFill>
                <a:latin typeface="Times New Roman"/>
                <a:ea typeface="Times New Roman"/>
                <a:cs typeface="Times New Roman"/>
                <a:sym typeface="Times New Roman"/>
              </a:rPr>
              <a:t>Subscales:</a:t>
            </a:r>
            <a:r>
              <a:rPr lang="en-US" sz="2400" b="0" i="0" u="none" strike="noStrike" cap="none">
                <a:solidFill>
                  <a:schemeClr val="dk1"/>
                </a:solidFill>
                <a:latin typeface="Times New Roman"/>
                <a:ea typeface="Times New Roman"/>
                <a:cs typeface="Times New Roman"/>
                <a:sym typeface="Times New Roman"/>
              </a:rPr>
              <a:t> </a:t>
            </a:r>
          </a:p>
          <a:p>
            <a:pPr marL="914400" marR="0" lvl="1" indent="-355600" algn="l" rtl="0">
              <a:spcBef>
                <a:spcPts val="0"/>
              </a:spcBef>
              <a:spcAft>
                <a:spcPts val="0"/>
              </a:spcAft>
              <a:buClr>
                <a:schemeClr val="dk1"/>
              </a:buClr>
              <a:buSzPct val="100000"/>
              <a:buFont typeface="Noto Sans Symbols"/>
              <a:buChar char="▪"/>
            </a:pPr>
            <a:r>
              <a:rPr lang="en-US" sz="2000" b="0" i="0" u="sng" strike="noStrike" cap="none">
                <a:solidFill>
                  <a:schemeClr val="dk1"/>
                </a:solidFill>
                <a:latin typeface="Times New Roman"/>
                <a:ea typeface="Times New Roman"/>
                <a:cs typeface="Times New Roman"/>
                <a:sym typeface="Times New Roman"/>
              </a:rPr>
              <a:t>Impression Management (IM) </a:t>
            </a:r>
          </a:p>
          <a:p>
            <a:pPr marL="1188720" marR="0" lvl="2" indent="-363219" algn="l" rtl="0">
              <a:spcBef>
                <a:spcPts val="0"/>
              </a:spcBef>
              <a:spcAft>
                <a:spcPts val="0"/>
              </a:spcAft>
              <a:buClr>
                <a:schemeClr val="dk1"/>
              </a:buClr>
              <a:buSzPct val="100000"/>
              <a:buFont typeface="Noto Sans Symbols"/>
              <a:buChar char="▪"/>
            </a:pPr>
            <a:r>
              <a:rPr lang="en-US" sz="1600" b="0" i="0" u="none" strike="noStrike" cap="none">
                <a:solidFill>
                  <a:schemeClr val="dk1"/>
                </a:solidFill>
                <a:latin typeface="Times New Roman"/>
                <a:ea typeface="Times New Roman"/>
                <a:cs typeface="Times New Roman"/>
                <a:sym typeface="Times New Roman"/>
              </a:rPr>
              <a:t>High levels of IM convey that a person’s traits are inflated for the mere purpose of deceiving others but to try to align beliefs about oneself.</a:t>
            </a:r>
          </a:p>
          <a:p>
            <a:pPr marL="1188720" marR="0" lvl="2" indent="-363219" algn="l" rtl="0">
              <a:spcBef>
                <a:spcPts val="0"/>
              </a:spcBef>
              <a:spcAft>
                <a:spcPts val="0"/>
              </a:spcAft>
              <a:buClr>
                <a:schemeClr val="dk1"/>
              </a:buClr>
              <a:buSzPct val="100000"/>
              <a:buFont typeface="Noto Sans Symbols"/>
              <a:buChar char="▪"/>
            </a:pPr>
            <a:r>
              <a:rPr lang="en-US" sz="1600" b="0" i="0" u="none" strike="noStrike" cap="none">
                <a:solidFill>
                  <a:schemeClr val="dk1"/>
                </a:solidFill>
                <a:latin typeface="Times New Roman"/>
                <a:ea typeface="Times New Roman"/>
                <a:cs typeface="Times New Roman"/>
                <a:sym typeface="Times New Roman"/>
              </a:rPr>
              <a:t>Example IM item: “I never swear.”</a:t>
            </a:r>
          </a:p>
          <a:p>
            <a:pPr marL="914400" marR="0" lvl="1" indent="-355600" algn="l" rtl="0">
              <a:spcBef>
                <a:spcPts val="0"/>
              </a:spcBef>
              <a:spcAft>
                <a:spcPts val="0"/>
              </a:spcAft>
              <a:buClr>
                <a:schemeClr val="dk1"/>
              </a:buClr>
              <a:buSzPct val="100000"/>
              <a:buFont typeface="Noto Sans Symbols"/>
              <a:buChar char="▪"/>
            </a:pPr>
            <a:r>
              <a:rPr lang="en-US" sz="2000" b="0" i="0" u="sng" strike="noStrike" cap="none">
                <a:solidFill>
                  <a:schemeClr val="dk1"/>
                </a:solidFill>
                <a:latin typeface="Times New Roman"/>
                <a:ea typeface="Times New Roman"/>
                <a:cs typeface="Times New Roman"/>
                <a:sym typeface="Times New Roman"/>
              </a:rPr>
              <a:t>Self Deceptive Enhancement (SDE)</a:t>
            </a:r>
            <a:r>
              <a:rPr lang="en-US" sz="2000" b="0" i="0" u="none" strike="noStrike" cap="none">
                <a:solidFill>
                  <a:schemeClr val="dk1"/>
                </a:solidFill>
                <a:latin typeface="Times New Roman"/>
                <a:ea typeface="Times New Roman"/>
                <a:cs typeface="Times New Roman"/>
                <a:sym typeface="Times New Roman"/>
              </a:rPr>
              <a:t> </a:t>
            </a:r>
          </a:p>
          <a:p>
            <a:pPr marL="1188720" marR="0" lvl="2" indent="-363219" algn="l" rtl="0">
              <a:spcBef>
                <a:spcPts val="0"/>
              </a:spcBef>
              <a:spcAft>
                <a:spcPts val="0"/>
              </a:spcAft>
              <a:buClr>
                <a:schemeClr val="dk1"/>
              </a:buClr>
              <a:buSzPct val="100000"/>
              <a:buFont typeface="Noto Sans Symbols"/>
              <a:buChar char="▪"/>
            </a:pPr>
            <a:r>
              <a:rPr lang="en-US" sz="1600" b="0" i="0" u="none" strike="noStrike" cap="none">
                <a:solidFill>
                  <a:schemeClr val="dk1"/>
                </a:solidFill>
                <a:latin typeface="Times New Roman"/>
                <a:ea typeface="Times New Roman"/>
                <a:cs typeface="Times New Roman"/>
                <a:sym typeface="Times New Roman"/>
              </a:rPr>
              <a:t>High levels of SDE imply that a person is lying with the intent to deceive. </a:t>
            </a:r>
          </a:p>
          <a:p>
            <a:pPr marL="1188720" marR="0" lvl="2" indent="-363219" algn="l" rtl="0">
              <a:spcBef>
                <a:spcPts val="0"/>
              </a:spcBef>
              <a:spcAft>
                <a:spcPts val="0"/>
              </a:spcAft>
              <a:buClr>
                <a:schemeClr val="dk1"/>
              </a:buClr>
              <a:buSzPct val="100000"/>
              <a:buFont typeface="Noto Sans Symbols"/>
              <a:buChar char="▪"/>
            </a:pPr>
            <a:r>
              <a:rPr lang="en-US" sz="1600" b="0" i="0" u="none" strike="noStrike" cap="none">
                <a:solidFill>
                  <a:schemeClr val="dk1"/>
                </a:solidFill>
                <a:latin typeface="Times New Roman"/>
                <a:ea typeface="Times New Roman"/>
                <a:cs typeface="Times New Roman"/>
                <a:sym typeface="Times New Roman"/>
              </a:rPr>
              <a:t>Example SDE item: “I always now why I like things.”</a:t>
            </a:r>
          </a:p>
          <a:p>
            <a:pPr marL="6286500" marR="0" lvl="0" indent="-342900" algn="l" rtl="0">
              <a:spcBef>
                <a:spcPts val="0"/>
              </a:spcBef>
              <a:spcAft>
                <a:spcPts val="0"/>
              </a:spcAft>
              <a:buClr>
                <a:schemeClr val="accent1"/>
              </a:buClr>
              <a:buSzPct val="100000"/>
              <a:buFont typeface="Noto Sans Symbols"/>
              <a:buNone/>
            </a:pPr>
            <a:endParaRPr sz="2000" b="0" i="0" u="none" strike="noStrike" cap="none">
              <a:solidFill>
                <a:schemeClr val="dk1"/>
              </a:solidFill>
              <a:latin typeface="Times New Roman"/>
              <a:ea typeface="Times New Roman"/>
              <a:cs typeface="Times New Roman"/>
              <a:sym typeface="Times New Roman"/>
            </a:endParaRPr>
          </a:p>
          <a:p>
            <a:pPr marL="5314950" marR="0" lvl="0" indent="-285750" algn="l" rtl="0">
              <a:spcBef>
                <a:spcPts val="0"/>
              </a:spcBef>
              <a:buClr>
                <a:schemeClr val="accent1"/>
              </a:buClr>
              <a:buSzPct val="100000"/>
              <a:buFont typeface="Noto Sans Symbols"/>
              <a:buNone/>
            </a:pPr>
            <a:endParaRPr sz="1400" b="0" i="0" u="none" strike="noStrike" cap="none">
              <a:solidFill>
                <a:schemeClr val="dk1"/>
              </a:solidFill>
              <a:latin typeface="Times New Roman"/>
              <a:ea typeface="Times New Roman"/>
              <a:cs typeface="Times New Roman"/>
              <a:sym typeface="Times New Roman"/>
            </a:endParaRPr>
          </a:p>
        </p:txBody>
      </p:sp>
      <p:sp>
        <p:nvSpPr>
          <p:cNvPr id="356" name="Shape 356"/>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noAutofit/>
          </a:bodyPr>
          <a:lstStyle/>
          <a:p>
            <a:pPr marL="0" marR="0" lvl="0" indent="0" algn="ctr" rtl="0">
              <a:spcBef>
                <a:spcPts val="0"/>
              </a:spcBef>
              <a:buClr>
                <a:schemeClr val="lt1"/>
              </a:buClr>
              <a:buSzPct val="25000"/>
              <a:buFont typeface="Times New Roman"/>
              <a:buNone/>
            </a:pPr>
            <a:r>
              <a:rPr lang="en-US" sz="3200" b="0" i="0" u="none" strike="noStrike" cap="none">
                <a:solidFill>
                  <a:schemeClr val="lt1"/>
                </a:solidFill>
                <a:latin typeface="Times New Roman"/>
                <a:ea typeface="Times New Roman"/>
                <a:cs typeface="Times New Roman"/>
                <a:sym typeface="Times New Roman"/>
              </a:rPr>
              <a:t>MATERIALS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380998" y="1719071"/>
            <a:ext cx="8407892" cy="4407407"/>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accent1"/>
              </a:buClr>
              <a:buSzPct val="25000"/>
              <a:buFont typeface="Noto Sans Symbols"/>
              <a:buNone/>
            </a:pPr>
            <a:r>
              <a:rPr lang="en-US" sz="2000" b="1" i="0" u="none" strike="noStrike" cap="none">
                <a:solidFill>
                  <a:schemeClr val="dk1"/>
                </a:solidFill>
                <a:latin typeface="Times New Roman"/>
                <a:ea typeface="Times New Roman"/>
                <a:cs typeface="Times New Roman"/>
                <a:sym typeface="Times New Roman"/>
              </a:rPr>
              <a:t>Hypothesis</a:t>
            </a:r>
            <a:r>
              <a:rPr lang="en-US" sz="2000" b="0" i="0" u="none" strike="noStrike" cap="none">
                <a:solidFill>
                  <a:schemeClr val="dk1"/>
                </a:solidFill>
                <a:latin typeface="Times New Roman"/>
                <a:ea typeface="Times New Roman"/>
                <a:cs typeface="Times New Roman"/>
                <a:sym typeface="Times New Roman"/>
              </a:rPr>
              <a:t>: The presence of a child will activate a greater readiness to offer advice to leave a potentially abusive situation (Shepard, 1992).</a:t>
            </a:r>
          </a:p>
          <a:p>
            <a:pPr marL="0" marR="0" lvl="0" indent="0" algn="l" rtl="0">
              <a:spcBef>
                <a:spcPts val="0"/>
              </a:spcBef>
              <a:spcAft>
                <a:spcPts val="0"/>
              </a:spcAft>
              <a:buClr>
                <a:schemeClr val="accent1"/>
              </a:buClr>
              <a:buSzPct val="25000"/>
              <a:buFont typeface="Noto Sans Symbols"/>
              <a:buNone/>
            </a:pPr>
            <a:endParaRPr sz="20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accent1"/>
              </a:buClr>
              <a:buSzPct val="25000"/>
              <a:buFont typeface="Noto Sans Symbols"/>
              <a:buNone/>
            </a:pPr>
            <a:r>
              <a:rPr lang="en-US" sz="2000" b="1" i="0" u="none" strike="noStrike" cap="none">
                <a:solidFill>
                  <a:schemeClr val="dk1"/>
                </a:solidFill>
                <a:latin typeface="Times New Roman"/>
                <a:ea typeface="Times New Roman"/>
                <a:cs typeface="Times New Roman"/>
                <a:sym typeface="Times New Roman"/>
              </a:rPr>
              <a:t>Results</a:t>
            </a:r>
            <a:r>
              <a:rPr lang="en-US" sz="2000" b="0" i="0" u="none" strike="noStrike" cap="none">
                <a:solidFill>
                  <a:schemeClr val="dk1"/>
                </a:solidFill>
                <a:latin typeface="Times New Roman"/>
                <a:ea typeface="Times New Roman"/>
                <a:cs typeface="Times New Roman"/>
                <a:sym typeface="Times New Roman"/>
              </a:rPr>
              <a:t>: No main effect of presence of a child, </a:t>
            </a:r>
            <a:r>
              <a:rPr lang="en-US" sz="2000" b="0" i="1" u="none" strike="noStrike" cap="none">
                <a:solidFill>
                  <a:schemeClr val="dk1"/>
                </a:solidFill>
                <a:latin typeface="Times New Roman"/>
                <a:ea typeface="Times New Roman"/>
                <a:cs typeface="Times New Roman"/>
                <a:sym typeface="Times New Roman"/>
              </a:rPr>
              <a:t>F</a:t>
            </a:r>
            <a:r>
              <a:rPr lang="en-US" sz="2000" b="0" i="0" u="none" strike="noStrike" cap="none">
                <a:solidFill>
                  <a:schemeClr val="dk1"/>
                </a:solidFill>
                <a:latin typeface="Times New Roman"/>
                <a:ea typeface="Times New Roman"/>
                <a:cs typeface="Times New Roman"/>
                <a:sym typeface="Times New Roman"/>
              </a:rPr>
              <a:t>(1, 585) =0.92,</a:t>
            </a:r>
            <a:r>
              <a:rPr lang="en-US" sz="2000" b="0" i="1" u="none" strike="noStrike" cap="none">
                <a:solidFill>
                  <a:schemeClr val="dk1"/>
                </a:solidFill>
                <a:latin typeface="Times New Roman"/>
                <a:ea typeface="Times New Roman"/>
                <a:cs typeface="Times New Roman"/>
                <a:sym typeface="Times New Roman"/>
              </a:rPr>
              <a:t> p </a:t>
            </a:r>
            <a:r>
              <a:rPr lang="en-US" sz="2000" b="0" i="0" u="none" strike="noStrike" cap="none">
                <a:solidFill>
                  <a:schemeClr val="dk1"/>
                </a:solidFill>
                <a:latin typeface="Times New Roman"/>
                <a:ea typeface="Times New Roman"/>
                <a:cs typeface="Times New Roman"/>
                <a:sym typeface="Times New Roman"/>
              </a:rPr>
              <a:t>= .34. </a:t>
            </a:r>
          </a:p>
          <a:p>
            <a:pPr marL="0" marR="0" lvl="0" indent="0" algn="l" rtl="0">
              <a:spcBef>
                <a:spcPts val="0"/>
              </a:spcBef>
              <a:spcAft>
                <a:spcPts val="0"/>
              </a:spcAft>
              <a:buClr>
                <a:schemeClr val="accent1"/>
              </a:buClr>
              <a:buSzPct val="25000"/>
              <a:buFont typeface="Noto Sans Symbols"/>
              <a:buNone/>
            </a:pPr>
            <a:endParaRPr sz="2000" b="0" i="0" u="none" strike="noStrike" cap="none">
              <a:solidFill>
                <a:schemeClr val="dk1"/>
              </a:solidFill>
              <a:latin typeface="Source Sans Pro"/>
              <a:ea typeface="Source Sans Pro"/>
              <a:cs typeface="Source Sans Pro"/>
              <a:sym typeface="Source Sans Pro"/>
            </a:endParaRPr>
          </a:p>
          <a:p>
            <a:pPr marL="0" marR="0" lvl="0" indent="0" algn="l" rtl="0">
              <a:spcBef>
                <a:spcPts val="0"/>
              </a:spcBef>
              <a:buClr>
                <a:schemeClr val="accent1"/>
              </a:buClr>
              <a:buSzPct val="25000"/>
              <a:buFont typeface="Noto Sans Symbols"/>
              <a:buNone/>
            </a:pPr>
            <a:endParaRPr sz="2000" b="0" i="0" u="none" strike="noStrike" cap="none">
              <a:solidFill>
                <a:schemeClr val="dk1"/>
              </a:solidFill>
              <a:latin typeface="Source Sans Pro"/>
              <a:ea typeface="Source Sans Pro"/>
              <a:cs typeface="Source Sans Pro"/>
              <a:sym typeface="Source Sans Pro"/>
            </a:endParaRPr>
          </a:p>
        </p:txBody>
      </p:sp>
      <p:sp>
        <p:nvSpPr>
          <p:cNvPr id="363" name="Shape 363"/>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noAutofit/>
          </a:bodyPr>
          <a:lstStyle/>
          <a:p>
            <a:pPr marL="0" marR="0" lvl="0" indent="0" algn="ctr" rtl="0">
              <a:spcBef>
                <a:spcPts val="0"/>
              </a:spcBef>
              <a:buClr>
                <a:schemeClr val="lt1"/>
              </a:buClr>
              <a:buSzPct val="25000"/>
              <a:buFont typeface="Times New Roman"/>
              <a:buNone/>
            </a:pPr>
            <a:r>
              <a:rPr lang="en-US" sz="3200" b="0" i="0" u="none" strike="noStrike" cap="none">
                <a:solidFill>
                  <a:schemeClr val="lt1"/>
                </a:solidFill>
                <a:latin typeface="Times New Roman"/>
                <a:ea typeface="Times New Roman"/>
                <a:cs typeface="Times New Roman"/>
                <a:sym typeface="Times New Roman"/>
              </a:rPr>
              <a:t>RESULTS </a:t>
            </a:r>
          </a:p>
        </p:txBody>
      </p:sp>
      <p:pic>
        <p:nvPicPr>
          <p:cNvPr id="364" name="Shape 364"/>
          <p:cNvPicPr preferRelativeResize="0"/>
          <p:nvPr/>
        </p:nvPicPr>
        <p:blipFill rotWithShape="1">
          <a:blip r:embed="rId3">
            <a:alphaModFix/>
          </a:blip>
          <a:srcRect/>
          <a:stretch/>
        </p:blipFill>
        <p:spPr>
          <a:xfrm>
            <a:off x="-4119326" y="714681"/>
            <a:ext cx="3714750" cy="1400174"/>
          </a:xfrm>
          <a:prstGeom prst="rect">
            <a:avLst/>
          </a:prstGeom>
          <a:noFill/>
          <a:ln>
            <a:noFill/>
          </a:ln>
        </p:spPr>
      </p:pic>
      <p:pic>
        <p:nvPicPr>
          <p:cNvPr id="365" name="Shape 365"/>
          <p:cNvPicPr preferRelativeResize="0"/>
          <p:nvPr/>
        </p:nvPicPr>
        <p:blipFill rotWithShape="1">
          <a:blip r:embed="rId4">
            <a:alphaModFix/>
          </a:blip>
          <a:srcRect/>
          <a:stretch/>
        </p:blipFill>
        <p:spPr>
          <a:xfrm>
            <a:off x="814039" y="3668617"/>
            <a:ext cx="7597696" cy="2932905"/>
          </a:xfrm>
          <a:prstGeom prst="rect">
            <a:avLst/>
          </a:prstGeom>
          <a:noFill/>
          <a:ln>
            <a:noFill/>
          </a:ln>
        </p:spPr>
      </p:pic>
      <p:sp>
        <p:nvSpPr>
          <p:cNvPr id="366" name="Shape 366"/>
          <p:cNvSpPr txBox="1"/>
          <p:nvPr/>
        </p:nvSpPr>
        <p:spPr>
          <a:xfrm rot="-5400000">
            <a:off x="-887427" y="4564772"/>
            <a:ext cx="2893100" cy="49244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US" sz="2000" b="1" i="0" u="none" strike="noStrike" cap="none">
                <a:solidFill>
                  <a:srgbClr val="000000"/>
                </a:solidFill>
                <a:latin typeface="Times New Roman"/>
                <a:ea typeface="Times New Roman"/>
                <a:cs typeface="Times New Roman"/>
                <a:sym typeface="Times New Roman"/>
              </a:rPr>
              <a:t>Readiness  Mean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body" idx="1"/>
          </p:nvPr>
        </p:nvSpPr>
        <p:spPr>
          <a:xfrm>
            <a:off x="380998" y="1719071"/>
            <a:ext cx="8407892" cy="4407407"/>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accent1"/>
              </a:buClr>
              <a:buSzPct val="25000"/>
              <a:buFont typeface="Noto Sans Symbols"/>
              <a:buNone/>
            </a:pPr>
            <a:r>
              <a:rPr lang="en-US" sz="2000" b="1" i="0" u="none" strike="noStrike" cap="none">
                <a:solidFill>
                  <a:schemeClr val="dk1"/>
                </a:solidFill>
                <a:latin typeface="Times New Roman"/>
                <a:ea typeface="Times New Roman"/>
                <a:cs typeface="Times New Roman"/>
                <a:sym typeface="Times New Roman"/>
              </a:rPr>
              <a:t>Hypothesis</a:t>
            </a:r>
            <a:r>
              <a:rPr lang="en-US" sz="2000" b="0" i="0" u="none" strike="noStrike" cap="none">
                <a:solidFill>
                  <a:schemeClr val="dk1"/>
                </a:solidFill>
                <a:latin typeface="Times New Roman"/>
                <a:ea typeface="Times New Roman"/>
                <a:cs typeface="Times New Roman"/>
                <a:sym typeface="Times New Roman"/>
              </a:rPr>
              <a:t>: The absence of alcohol will activate a greater readiness to offer advice to leave a potentially abusive situation (Witte, Kopkin, &amp; Hollis, 2015).</a:t>
            </a:r>
          </a:p>
          <a:p>
            <a:pPr marL="0" marR="0" lvl="0" indent="0" algn="l" rtl="0">
              <a:spcBef>
                <a:spcPts val="0"/>
              </a:spcBef>
              <a:spcAft>
                <a:spcPts val="0"/>
              </a:spcAft>
              <a:buClr>
                <a:schemeClr val="accent1"/>
              </a:buClr>
              <a:buSzPct val="25000"/>
              <a:buFont typeface="Noto Sans Symbols"/>
              <a:buNone/>
            </a:pPr>
            <a:endParaRPr sz="20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accent1"/>
              </a:buClr>
              <a:buSzPct val="25000"/>
              <a:buFont typeface="Noto Sans Symbols"/>
              <a:buNone/>
            </a:pPr>
            <a:r>
              <a:rPr lang="en-US" sz="2000" b="1" i="0" u="none" strike="noStrike" cap="none">
                <a:solidFill>
                  <a:schemeClr val="dk1"/>
                </a:solidFill>
                <a:latin typeface="Times New Roman"/>
                <a:ea typeface="Times New Roman"/>
                <a:cs typeface="Times New Roman"/>
                <a:sym typeface="Times New Roman"/>
              </a:rPr>
              <a:t>Results</a:t>
            </a:r>
            <a:r>
              <a:rPr lang="en-US" sz="2000" b="0" i="0" u="none" strike="noStrike" cap="none">
                <a:solidFill>
                  <a:schemeClr val="dk1"/>
                </a:solidFill>
                <a:latin typeface="Times New Roman"/>
                <a:ea typeface="Times New Roman"/>
                <a:cs typeface="Times New Roman"/>
                <a:sym typeface="Times New Roman"/>
              </a:rPr>
              <a:t>: No main effect of presence of alcohol, </a:t>
            </a:r>
            <a:r>
              <a:rPr lang="en-US" sz="2000" b="0" i="1" u="none" strike="noStrike" cap="none">
                <a:solidFill>
                  <a:schemeClr val="dk1"/>
                </a:solidFill>
                <a:latin typeface="Times New Roman"/>
                <a:ea typeface="Times New Roman"/>
                <a:cs typeface="Times New Roman"/>
                <a:sym typeface="Times New Roman"/>
              </a:rPr>
              <a:t>F</a:t>
            </a:r>
            <a:r>
              <a:rPr lang="en-US" sz="2000" b="0" i="0" u="none" strike="noStrike" cap="none">
                <a:solidFill>
                  <a:schemeClr val="dk1"/>
                </a:solidFill>
                <a:latin typeface="Times New Roman"/>
                <a:ea typeface="Times New Roman"/>
                <a:cs typeface="Times New Roman"/>
                <a:sym typeface="Times New Roman"/>
              </a:rPr>
              <a:t>(1, 585) = 0.28,</a:t>
            </a:r>
            <a:r>
              <a:rPr lang="en-US" sz="2000" b="0" i="1" u="none" strike="noStrike" cap="none">
                <a:solidFill>
                  <a:schemeClr val="dk1"/>
                </a:solidFill>
                <a:latin typeface="Times New Roman"/>
                <a:ea typeface="Times New Roman"/>
                <a:cs typeface="Times New Roman"/>
                <a:sym typeface="Times New Roman"/>
              </a:rPr>
              <a:t> p </a:t>
            </a:r>
            <a:r>
              <a:rPr lang="en-US" sz="2000" b="0" i="0" u="none" strike="noStrike" cap="none">
                <a:solidFill>
                  <a:schemeClr val="dk1"/>
                </a:solidFill>
                <a:latin typeface="Times New Roman"/>
                <a:ea typeface="Times New Roman"/>
                <a:cs typeface="Times New Roman"/>
                <a:sym typeface="Times New Roman"/>
              </a:rPr>
              <a:t>= .60. </a:t>
            </a:r>
          </a:p>
          <a:p>
            <a:pPr marL="0" marR="0" lvl="0" indent="0" algn="l" rtl="0">
              <a:spcBef>
                <a:spcPts val="0"/>
              </a:spcBef>
              <a:spcAft>
                <a:spcPts val="0"/>
              </a:spcAft>
              <a:buClr>
                <a:schemeClr val="accent1"/>
              </a:buClr>
              <a:buSzPct val="25000"/>
              <a:buFont typeface="Noto Sans Symbols"/>
              <a:buNone/>
            </a:pPr>
            <a:endParaRPr sz="2000" b="0" i="0" u="none" strike="noStrike" cap="none">
              <a:solidFill>
                <a:schemeClr val="dk1"/>
              </a:solidFill>
              <a:latin typeface="Source Sans Pro"/>
              <a:ea typeface="Source Sans Pro"/>
              <a:cs typeface="Source Sans Pro"/>
              <a:sym typeface="Source Sans Pro"/>
            </a:endParaRPr>
          </a:p>
          <a:p>
            <a:pPr marL="0" marR="0" lvl="0" indent="0" algn="l" rtl="0">
              <a:spcBef>
                <a:spcPts val="0"/>
              </a:spcBef>
              <a:buClr>
                <a:schemeClr val="accent1"/>
              </a:buClr>
              <a:buSzPct val="25000"/>
              <a:buFont typeface="Noto Sans Symbols"/>
              <a:buNone/>
            </a:pPr>
            <a:endParaRPr sz="2000" b="0" i="0" u="none" strike="noStrike" cap="none">
              <a:solidFill>
                <a:schemeClr val="dk1"/>
              </a:solidFill>
              <a:latin typeface="Source Sans Pro"/>
              <a:ea typeface="Source Sans Pro"/>
              <a:cs typeface="Source Sans Pro"/>
              <a:sym typeface="Source Sans Pro"/>
            </a:endParaRPr>
          </a:p>
        </p:txBody>
      </p:sp>
      <p:sp>
        <p:nvSpPr>
          <p:cNvPr id="373" name="Shape 373"/>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noAutofit/>
          </a:bodyPr>
          <a:lstStyle/>
          <a:p>
            <a:pPr marL="0" marR="0" lvl="0" indent="0" algn="ctr" rtl="0">
              <a:spcBef>
                <a:spcPts val="0"/>
              </a:spcBef>
              <a:buClr>
                <a:schemeClr val="lt1"/>
              </a:buClr>
              <a:buSzPct val="25000"/>
              <a:buFont typeface="Times New Roman"/>
              <a:buNone/>
            </a:pPr>
            <a:r>
              <a:rPr lang="en-US" sz="3200" b="0" i="0" u="none" strike="noStrike" cap="none">
                <a:solidFill>
                  <a:schemeClr val="lt1"/>
                </a:solidFill>
                <a:latin typeface="Times New Roman"/>
                <a:ea typeface="Times New Roman"/>
                <a:cs typeface="Times New Roman"/>
                <a:sym typeface="Times New Roman"/>
              </a:rPr>
              <a:t>RESULTS</a:t>
            </a:r>
          </a:p>
        </p:txBody>
      </p:sp>
      <p:pic>
        <p:nvPicPr>
          <p:cNvPr id="374" name="Shape 374"/>
          <p:cNvPicPr preferRelativeResize="0"/>
          <p:nvPr/>
        </p:nvPicPr>
        <p:blipFill rotWithShape="1">
          <a:blip r:embed="rId3">
            <a:alphaModFix/>
          </a:blip>
          <a:srcRect/>
          <a:stretch/>
        </p:blipFill>
        <p:spPr>
          <a:xfrm>
            <a:off x="-4108712" y="1316848"/>
            <a:ext cx="3667125" cy="1400174"/>
          </a:xfrm>
          <a:prstGeom prst="rect">
            <a:avLst/>
          </a:prstGeom>
          <a:noFill/>
          <a:ln>
            <a:noFill/>
          </a:ln>
        </p:spPr>
      </p:pic>
      <p:pic>
        <p:nvPicPr>
          <p:cNvPr id="375" name="Shape 375"/>
          <p:cNvPicPr preferRelativeResize="0"/>
          <p:nvPr/>
        </p:nvPicPr>
        <p:blipFill rotWithShape="1">
          <a:blip r:embed="rId4">
            <a:alphaModFix/>
          </a:blip>
          <a:srcRect/>
          <a:stretch/>
        </p:blipFill>
        <p:spPr>
          <a:xfrm>
            <a:off x="1524000" y="3657600"/>
            <a:ext cx="6096000" cy="2899317"/>
          </a:xfrm>
          <a:prstGeom prst="rect">
            <a:avLst/>
          </a:prstGeom>
          <a:noFill/>
          <a:ln>
            <a:noFill/>
          </a:ln>
        </p:spPr>
      </p:pic>
      <p:sp>
        <p:nvSpPr>
          <p:cNvPr id="376" name="Shape 376"/>
          <p:cNvSpPr txBox="1"/>
          <p:nvPr/>
        </p:nvSpPr>
        <p:spPr>
          <a:xfrm rot="-5400000">
            <a:off x="35686" y="4722794"/>
            <a:ext cx="2286000" cy="46166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US" sz="1800" b="1" i="0" u="none" strike="noStrike" cap="none">
                <a:solidFill>
                  <a:srgbClr val="000000"/>
                </a:solidFill>
                <a:latin typeface="Times New Roman"/>
                <a:ea typeface="Times New Roman"/>
                <a:cs typeface="Times New Roman"/>
                <a:sym typeface="Times New Roman"/>
              </a:rPr>
              <a:t>Readiness Mean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381000" y="355846"/>
            <a:ext cx="8381260" cy="1054393"/>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Times New Roman"/>
              <a:buNone/>
            </a:pPr>
            <a:r>
              <a:rPr lang="en-US" sz="3200" b="0" i="0" u="none" strike="noStrike" cap="none">
                <a:solidFill>
                  <a:schemeClr val="lt1"/>
                </a:solidFill>
                <a:latin typeface="Times New Roman"/>
                <a:ea typeface="Times New Roman"/>
                <a:cs typeface="Times New Roman"/>
                <a:sym typeface="Times New Roman"/>
              </a:rPr>
              <a:t>HIGHLIGHTING TASK</a:t>
            </a:r>
          </a:p>
        </p:txBody>
      </p:sp>
      <p:pic>
        <p:nvPicPr>
          <p:cNvPr id="239" name="Shape 239"/>
          <p:cNvPicPr preferRelativeResize="0"/>
          <p:nvPr/>
        </p:nvPicPr>
        <p:blipFill rotWithShape="1">
          <a:blip r:embed="rId3">
            <a:alphaModFix/>
          </a:blip>
          <a:srcRect/>
          <a:stretch/>
        </p:blipFill>
        <p:spPr>
          <a:xfrm>
            <a:off x="1523700" y="1888490"/>
            <a:ext cx="6096000" cy="4672330"/>
          </a:xfrm>
          <a:prstGeom prst="rect">
            <a:avLst/>
          </a:prstGeom>
          <a:noFill/>
          <a:ln>
            <a:noFill/>
          </a:ln>
        </p:spPr>
      </p:pic>
      <p:sp>
        <p:nvSpPr>
          <p:cNvPr id="240" name="Shape 240"/>
          <p:cNvSpPr/>
          <p:nvPr/>
        </p:nvSpPr>
        <p:spPr>
          <a:xfrm>
            <a:off x="2167890" y="2035628"/>
            <a:ext cx="2600052" cy="4199434"/>
          </a:xfrm>
          <a:prstGeom prst="roundRect">
            <a:avLst>
              <a:gd name="adj" fmla="val 16667"/>
            </a:avLst>
          </a:prstGeom>
          <a:noFill/>
          <a:ln w="19050" cap="flat" cmpd="sng">
            <a:solidFill>
              <a:srgbClr val="58595B"/>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lt1"/>
              </a:solidFill>
            </a:endParaRPr>
          </a:p>
        </p:txBody>
      </p:sp>
      <p:sp>
        <p:nvSpPr>
          <p:cNvPr id="241" name="Shape 241"/>
          <p:cNvSpPr/>
          <p:nvPr/>
        </p:nvSpPr>
        <p:spPr>
          <a:xfrm rot="5400000">
            <a:off x="3127075" y="4671311"/>
            <a:ext cx="339090" cy="2312669"/>
          </a:xfrm>
          <a:prstGeom prst="rightBrace">
            <a:avLst>
              <a:gd name="adj1" fmla="val 0"/>
              <a:gd name="adj2" fmla="val 50000"/>
            </a:avLst>
          </a:prstGeom>
          <a:noFill/>
          <a:ln w="100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242" name="Shape 242"/>
          <p:cNvSpPr txBox="1"/>
          <p:nvPr/>
        </p:nvSpPr>
        <p:spPr>
          <a:xfrm>
            <a:off x="2637456" y="5927287"/>
            <a:ext cx="1492716"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US" sz="1400" b="0" i="0" u="none" strike="noStrike" cap="none">
                <a:solidFill>
                  <a:srgbClr val="000000"/>
                </a:solidFill>
                <a:latin typeface="Times New Roman"/>
                <a:ea typeface="Times New Roman"/>
                <a:cs typeface="Times New Roman"/>
                <a:sym typeface="Times New Roman"/>
              </a:rPr>
              <a:t>No </a:t>
            </a:r>
            <a:r>
              <a:rPr lang="en-US" sz="1400" b="0" i="0" u="none" strike="noStrike" cap="none">
                <a:solidFill>
                  <a:schemeClr val="dk1"/>
                </a:solidFill>
                <a:latin typeface="Times New Roman"/>
                <a:ea typeface="Times New Roman"/>
                <a:cs typeface="Times New Roman"/>
                <a:sym typeface="Times New Roman"/>
              </a:rPr>
              <a:t>Abuse</a:t>
            </a:r>
            <a:r>
              <a:rPr lang="en-US" sz="1400" b="0" i="0" u="none" strike="noStrike" cap="none">
                <a:solidFill>
                  <a:srgbClr val="000000"/>
                </a:solidFill>
                <a:latin typeface="Times New Roman"/>
                <a:ea typeface="Times New Roman"/>
                <a:cs typeface="Times New Roman"/>
                <a:sym typeface="Times New Roman"/>
              </a:rPr>
              <a:t> History</a:t>
            </a:r>
          </a:p>
        </p:txBody>
      </p:sp>
      <p:sp>
        <p:nvSpPr>
          <p:cNvPr id="243" name="Shape 243"/>
          <p:cNvSpPr/>
          <p:nvPr/>
        </p:nvSpPr>
        <p:spPr>
          <a:xfrm rot="5400000">
            <a:off x="6027420" y="4583429"/>
            <a:ext cx="339090" cy="2312669"/>
          </a:xfrm>
          <a:prstGeom prst="rightBrace">
            <a:avLst>
              <a:gd name="adj1" fmla="val 0"/>
              <a:gd name="adj2" fmla="val 50000"/>
            </a:avLst>
          </a:prstGeom>
          <a:noFill/>
          <a:ln w="100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244" name="Shape 244"/>
          <p:cNvSpPr txBox="1"/>
          <p:nvPr/>
        </p:nvSpPr>
        <p:spPr>
          <a:xfrm>
            <a:off x="5407326" y="5927287"/>
            <a:ext cx="1228220"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US" sz="1400" b="0" i="0" u="none" strike="noStrike" cap="none">
                <a:solidFill>
                  <a:srgbClr val="000000"/>
                </a:solidFill>
                <a:latin typeface="Times New Roman"/>
                <a:ea typeface="Times New Roman"/>
                <a:cs typeface="Times New Roman"/>
                <a:sym typeface="Times New Roman"/>
              </a:rPr>
              <a:t>Abuse History</a:t>
            </a:r>
          </a:p>
        </p:txBody>
      </p:sp>
      <p:sp>
        <p:nvSpPr>
          <p:cNvPr id="245" name="Shape 245"/>
          <p:cNvSpPr txBox="1"/>
          <p:nvPr/>
        </p:nvSpPr>
        <p:spPr>
          <a:xfrm rot="-5400000">
            <a:off x="116385" y="3852814"/>
            <a:ext cx="2172721" cy="46166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US" sz="1800" b="1" i="0" u="none" strike="noStrike" cap="none">
                <a:solidFill>
                  <a:srgbClr val="000000"/>
                </a:solidFill>
                <a:latin typeface="Times New Roman"/>
                <a:ea typeface="Times New Roman"/>
                <a:cs typeface="Times New Roman"/>
                <a:sym typeface="Times New Roman"/>
              </a:rPr>
              <a:t>Readiness  Mean</a:t>
            </a:r>
          </a:p>
        </p:txBody>
      </p:sp>
    </p:spTree>
    <p:extLst>
      <p:ext uri="{BB962C8B-B14F-4D97-AF65-F5344CB8AC3E}">
        <p14:creationId xmlns:p14="http://schemas.microsoft.com/office/powerpoint/2010/main" val="26585180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381000" y="355846"/>
            <a:ext cx="8381260" cy="1054393"/>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Times New Roman"/>
              <a:buNone/>
            </a:pPr>
            <a:r>
              <a:rPr lang="en-US" sz="3200" b="0" i="0" u="none" strike="noStrike" cap="none">
                <a:solidFill>
                  <a:schemeClr val="lt1"/>
                </a:solidFill>
                <a:latin typeface="Times New Roman"/>
                <a:ea typeface="Times New Roman"/>
                <a:cs typeface="Times New Roman"/>
                <a:sym typeface="Times New Roman"/>
              </a:rPr>
              <a:t>GOAL-RATING TASK</a:t>
            </a:r>
          </a:p>
        </p:txBody>
      </p:sp>
      <p:pic>
        <p:nvPicPr>
          <p:cNvPr id="263" name="Shape 263"/>
          <p:cNvPicPr preferRelativeResize="0"/>
          <p:nvPr/>
        </p:nvPicPr>
        <p:blipFill rotWithShape="1">
          <a:blip r:embed="rId3">
            <a:alphaModFix/>
          </a:blip>
          <a:srcRect/>
          <a:stretch/>
        </p:blipFill>
        <p:spPr>
          <a:xfrm>
            <a:off x="1523700" y="1888490"/>
            <a:ext cx="6096000" cy="4672330"/>
          </a:xfrm>
          <a:prstGeom prst="rect">
            <a:avLst/>
          </a:prstGeom>
          <a:noFill/>
          <a:ln>
            <a:noFill/>
          </a:ln>
        </p:spPr>
      </p:pic>
      <p:sp>
        <p:nvSpPr>
          <p:cNvPr id="264" name="Shape 264"/>
          <p:cNvSpPr/>
          <p:nvPr/>
        </p:nvSpPr>
        <p:spPr>
          <a:xfrm rot="5400000">
            <a:off x="3154680" y="4583429"/>
            <a:ext cx="339090" cy="2312669"/>
          </a:xfrm>
          <a:prstGeom prst="rightBrace">
            <a:avLst>
              <a:gd name="adj1" fmla="val 0"/>
              <a:gd name="adj2" fmla="val 50000"/>
            </a:avLst>
          </a:prstGeom>
          <a:noFill/>
          <a:ln w="100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265" name="Shape 265"/>
          <p:cNvSpPr txBox="1"/>
          <p:nvPr/>
        </p:nvSpPr>
        <p:spPr>
          <a:xfrm>
            <a:off x="2637456" y="5927287"/>
            <a:ext cx="1492716"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US" sz="1400" b="0" i="0" u="none" strike="noStrike" cap="none">
                <a:solidFill>
                  <a:srgbClr val="000000"/>
                </a:solidFill>
                <a:latin typeface="Times New Roman"/>
                <a:ea typeface="Times New Roman"/>
                <a:cs typeface="Times New Roman"/>
                <a:sym typeface="Times New Roman"/>
              </a:rPr>
              <a:t>No Abuse History</a:t>
            </a:r>
          </a:p>
        </p:txBody>
      </p:sp>
      <p:sp>
        <p:nvSpPr>
          <p:cNvPr id="266" name="Shape 266"/>
          <p:cNvSpPr/>
          <p:nvPr/>
        </p:nvSpPr>
        <p:spPr>
          <a:xfrm rot="5400000">
            <a:off x="6027420" y="4583429"/>
            <a:ext cx="339090" cy="2312669"/>
          </a:xfrm>
          <a:prstGeom prst="rightBrace">
            <a:avLst>
              <a:gd name="adj1" fmla="val 0"/>
              <a:gd name="adj2" fmla="val 50000"/>
            </a:avLst>
          </a:prstGeom>
          <a:noFill/>
          <a:ln w="100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267" name="Shape 267"/>
          <p:cNvSpPr txBox="1"/>
          <p:nvPr/>
        </p:nvSpPr>
        <p:spPr>
          <a:xfrm>
            <a:off x="5407326" y="5919896"/>
            <a:ext cx="1228220"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US" sz="1400" b="0" i="0" u="none" strike="noStrike" cap="none">
                <a:solidFill>
                  <a:srgbClr val="000000"/>
                </a:solidFill>
                <a:latin typeface="Times New Roman"/>
                <a:ea typeface="Times New Roman"/>
                <a:cs typeface="Times New Roman"/>
                <a:sym typeface="Times New Roman"/>
              </a:rPr>
              <a:t>Abuse History</a:t>
            </a:r>
          </a:p>
        </p:txBody>
      </p:sp>
      <p:sp>
        <p:nvSpPr>
          <p:cNvPr id="268" name="Shape 268"/>
          <p:cNvSpPr/>
          <p:nvPr/>
        </p:nvSpPr>
        <p:spPr>
          <a:xfrm>
            <a:off x="2018210" y="1621971"/>
            <a:ext cx="2612027" cy="4583929"/>
          </a:xfrm>
          <a:prstGeom prst="roundRect">
            <a:avLst>
              <a:gd name="adj" fmla="val 16667"/>
            </a:avLst>
          </a:prstGeom>
          <a:noFill/>
          <a:ln w="19050" cap="flat" cmpd="sng">
            <a:solidFill>
              <a:srgbClr val="58595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69" name="Shape 269"/>
          <p:cNvSpPr txBox="1"/>
          <p:nvPr/>
        </p:nvSpPr>
        <p:spPr>
          <a:xfrm rot="-5400000">
            <a:off x="290625" y="3683103"/>
            <a:ext cx="2172721" cy="46166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US" sz="1800" b="1" i="0" u="none" strike="noStrike" cap="none">
                <a:solidFill>
                  <a:srgbClr val="000000"/>
                </a:solidFill>
                <a:latin typeface="Times New Roman"/>
                <a:ea typeface="Times New Roman"/>
                <a:cs typeface="Times New Roman"/>
                <a:sym typeface="Times New Roman"/>
              </a:rPr>
              <a:t>Readiness  Mean</a:t>
            </a:r>
          </a:p>
        </p:txBody>
      </p:sp>
    </p:spTree>
    <p:extLst>
      <p:ext uri="{BB962C8B-B14F-4D97-AF65-F5344CB8AC3E}">
        <p14:creationId xmlns:p14="http://schemas.microsoft.com/office/powerpoint/2010/main" val="19300094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380998" y="1719071"/>
            <a:ext cx="8407892" cy="4407407"/>
          </a:xfrm>
          <a:prstGeom prst="rect">
            <a:avLst/>
          </a:prstGeom>
          <a:noFill/>
          <a:ln>
            <a:noFill/>
          </a:ln>
        </p:spPr>
        <p:txBody>
          <a:bodyPr lIns="91425" tIns="91425" rIns="91425" bIns="91425" anchor="t" anchorCtr="0">
            <a:noAutofit/>
          </a:bodyPr>
          <a:lstStyle/>
          <a:p>
            <a:pPr marL="457200" marR="0" lvl="0" indent="-228600" algn="l" rtl="0">
              <a:spcBef>
                <a:spcPts val="0"/>
              </a:spcBef>
              <a:spcAft>
                <a:spcPts val="0"/>
              </a:spcAft>
              <a:buClr>
                <a:schemeClr val="dk1"/>
              </a:buClr>
              <a:buSzPct val="100000"/>
              <a:buFont typeface="Noto Sans Symbols"/>
              <a:buChar char="◼"/>
            </a:pPr>
            <a:r>
              <a:rPr lang="en-US" sz="2400" b="0" i="0" u="none" strike="noStrike" cap="none" dirty="0">
                <a:solidFill>
                  <a:schemeClr val="dk1"/>
                </a:solidFill>
                <a:latin typeface="Times New Roman"/>
                <a:ea typeface="Times New Roman"/>
                <a:cs typeface="Times New Roman"/>
                <a:sym typeface="Times New Roman"/>
              </a:rPr>
              <a:t>Goals were randomly presented in the experimental manipulation but order effects could still be relevant for general procedure.  </a:t>
            </a:r>
          </a:p>
          <a:p>
            <a:pPr marL="457200" marR="0" lvl="0" indent="-228600" algn="l" rtl="0">
              <a:spcBef>
                <a:spcPts val="0"/>
              </a:spcBef>
              <a:spcAft>
                <a:spcPts val="0"/>
              </a:spcAft>
              <a:buClr>
                <a:schemeClr val="accent1"/>
              </a:buClr>
              <a:buSzPct val="100000"/>
              <a:buFont typeface="Noto Sans Symbols"/>
              <a:buNone/>
            </a:pPr>
            <a:endParaRPr sz="2400" b="0" i="0" u="none" strike="noStrike" cap="none" dirty="0">
              <a:solidFill>
                <a:schemeClr val="dk1"/>
              </a:solidFill>
              <a:latin typeface="Times New Roman"/>
              <a:ea typeface="Times New Roman"/>
              <a:cs typeface="Times New Roman"/>
              <a:sym typeface="Times New Roman"/>
            </a:endParaRPr>
          </a:p>
          <a:p>
            <a:pPr marL="457200" marR="0" lvl="0" indent="-228600" algn="l" rtl="0">
              <a:spcBef>
                <a:spcPts val="0"/>
              </a:spcBef>
              <a:spcAft>
                <a:spcPts val="0"/>
              </a:spcAft>
              <a:buClr>
                <a:schemeClr val="dk1"/>
              </a:buClr>
              <a:buSzPct val="100000"/>
              <a:buFont typeface="Noto Sans Symbols"/>
              <a:buChar char="◼"/>
            </a:pPr>
            <a:r>
              <a:rPr lang="en-US" sz="2400" b="0" i="0" u="none" strike="noStrike" cap="none" dirty="0">
                <a:solidFill>
                  <a:schemeClr val="dk1"/>
                </a:solidFill>
                <a:latin typeface="Times New Roman"/>
                <a:ea typeface="Times New Roman"/>
                <a:cs typeface="Times New Roman"/>
                <a:sym typeface="Times New Roman"/>
              </a:rPr>
              <a:t>Not representative of the United States population </a:t>
            </a:r>
          </a:p>
          <a:p>
            <a:pPr marL="0" marR="0" lvl="0" indent="0" algn="l" rtl="0">
              <a:spcBef>
                <a:spcPts val="0"/>
              </a:spcBef>
              <a:buClr>
                <a:schemeClr val="accent1"/>
              </a:buClr>
              <a:buSzPct val="25000"/>
              <a:buFont typeface="Noto Sans Symbols"/>
              <a:buNone/>
            </a:pPr>
            <a:endParaRPr sz="2000" b="0" i="0" u="none" strike="noStrike" cap="none" dirty="0">
              <a:solidFill>
                <a:schemeClr val="dk2"/>
              </a:solidFill>
              <a:latin typeface="Source Sans Pro"/>
              <a:ea typeface="Source Sans Pro"/>
              <a:cs typeface="Source Sans Pro"/>
              <a:sym typeface="Source Sans Pro"/>
            </a:endParaRPr>
          </a:p>
        </p:txBody>
      </p:sp>
      <p:sp>
        <p:nvSpPr>
          <p:cNvPr id="383" name="Shape 383"/>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noAutofit/>
          </a:bodyPr>
          <a:lstStyle/>
          <a:p>
            <a:pPr marL="0" marR="0" lvl="0" indent="0" algn="ctr" rtl="0">
              <a:spcBef>
                <a:spcPts val="0"/>
              </a:spcBef>
              <a:buClr>
                <a:schemeClr val="lt1"/>
              </a:buClr>
              <a:buSzPct val="25000"/>
              <a:buFont typeface="Times New Roman"/>
              <a:buNone/>
            </a:pPr>
            <a:r>
              <a:rPr lang="en-US" sz="3200" b="0" i="0" u="none" strike="noStrike" cap="none">
                <a:solidFill>
                  <a:schemeClr val="lt1"/>
                </a:solidFill>
                <a:latin typeface="Times New Roman"/>
                <a:ea typeface="Times New Roman"/>
                <a:cs typeface="Times New Roman"/>
                <a:sym typeface="Times New Roman"/>
              </a:rPr>
              <a:t>LIMITATIONS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b="1" dirty="0"/>
              <a:t>This material is based upon work supported by the National Science Foundation under Grant No. 1559393</a:t>
            </a:r>
            <a:endParaRPr lang="en-US" altLang="en-US" b="1" dirty="0">
              <a:solidFill>
                <a:prstClr val="black"/>
              </a:solidFill>
              <a:ea typeface="ＭＳ Ｐゴシック" panose="020B0600070205080204" pitchFamily="34" charset="-128"/>
            </a:endParaRPr>
          </a:p>
          <a:p>
            <a:endParaRPr lang="en-US" dirty="0"/>
          </a:p>
        </p:txBody>
      </p:sp>
      <p:sp>
        <p:nvSpPr>
          <p:cNvPr id="3" name="Title 2"/>
          <p:cNvSpPr>
            <a:spLocks noGrp="1"/>
          </p:cNvSpPr>
          <p:nvPr>
            <p:ph type="title"/>
          </p:nvPr>
        </p:nvSpPr>
        <p:spPr/>
        <p:txBody>
          <a:bodyPr/>
          <a:lstStyle/>
          <a:p>
            <a:r>
              <a:rPr lang="en-US" dirty="0" smtClean="0"/>
              <a:t>ACKNOWLEDGMENTS</a:t>
            </a:r>
            <a:endParaRPr lang="en-US" dirty="0"/>
          </a:p>
        </p:txBody>
      </p:sp>
    </p:spTree>
    <p:extLst>
      <p:ext uri="{BB962C8B-B14F-4D97-AF65-F5344CB8AC3E}">
        <p14:creationId xmlns:p14="http://schemas.microsoft.com/office/powerpoint/2010/main" val="1170764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381000" y="1652949"/>
            <a:ext cx="8407799" cy="5275499"/>
          </a:xfrm>
          <a:prstGeom prst="rect">
            <a:avLst/>
          </a:prstGeom>
          <a:noFill/>
          <a:ln>
            <a:noFill/>
          </a:ln>
        </p:spPr>
        <p:txBody>
          <a:bodyPr lIns="91425" tIns="91425" rIns="91425" bIns="91425" anchor="t" anchorCtr="0">
            <a:noAutofit/>
          </a:bodyPr>
          <a:lstStyle/>
          <a:p>
            <a:pPr marL="274320" marR="0" lvl="0" indent="-236220" algn="l" rtl="0">
              <a:spcBef>
                <a:spcPts val="0"/>
              </a:spcBef>
              <a:spcAft>
                <a:spcPts val="0"/>
              </a:spcAft>
              <a:buClr>
                <a:schemeClr val="accent1"/>
              </a:buClr>
              <a:buSzPct val="25000"/>
              <a:buFont typeface="Noto Sans Symbols"/>
              <a:buNone/>
            </a:pPr>
            <a:r>
              <a:rPr lang="en-US" sz="2400" b="0" i="0" u="none" strike="noStrike" cap="none">
                <a:solidFill>
                  <a:srgbClr val="000000"/>
                </a:solidFill>
                <a:latin typeface="Times New Roman"/>
                <a:ea typeface="Times New Roman"/>
                <a:cs typeface="Times New Roman"/>
                <a:sym typeface="Times New Roman"/>
              </a:rPr>
              <a:t>Egosystem and Ecosystem motivational orientations point to self-image and compassionate goals, respectively, as being key predictors to various physical and mental health outcomes (e.g., Crocker, 2008; Crocker, Olivier, &amp; Nuer, 2009).</a:t>
            </a:r>
          </a:p>
          <a:p>
            <a:pPr marL="274320" marR="0" lvl="0" indent="-236220" algn="l" rtl="0">
              <a:spcBef>
                <a:spcPts val="0"/>
              </a:spcBef>
              <a:spcAft>
                <a:spcPts val="0"/>
              </a:spcAft>
              <a:buClr>
                <a:schemeClr val="accent1"/>
              </a:buClr>
              <a:buSzPct val="25000"/>
              <a:buFont typeface="Noto Sans Symbols"/>
              <a:buNone/>
            </a:pPr>
            <a:r>
              <a:rPr lang="en-US" sz="2400" b="0" i="0" u="sng" strike="noStrike" cap="none">
                <a:solidFill>
                  <a:srgbClr val="000000"/>
                </a:solidFill>
                <a:latin typeface="Times New Roman"/>
                <a:ea typeface="Times New Roman"/>
                <a:cs typeface="Times New Roman"/>
                <a:sym typeface="Times New Roman"/>
              </a:rPr>
              <a:t>Ecosystem motivations (Compassionate goals)</a:t>
            </a:r>
            <a:r>
              <a:rPr lang="en-US" sz="2400" b="0" i="0" u="none" strike="noStrike" cap="none">
                <a:solidFill>
                  <a:srgbClr val="000000"/>
                </a:solidFill>
                <a:latin typeface="Times New Roman"/>
                <a:ea typeface="Times New Roman"/>
                <a:cs typeface="Times New Roman"/>
                <a:sym typeface="Times New Roman"/>
              </a:rPr>
              <a:t>-Compassionate goals involve a focus on supporting others, not to obtain something for the self, but out of consideration for the well-being of others.</a:t>
            </a:r>
          </a:p>
          <a:p>
            <a:pPr marL="274320" marR="0" lvl="0" indent="-236220" algn="l" rtl="0">
              <a:spcBef>
                <a:spcPts val="0"/>
              </a:spcBef>
              <a:spcAft>
                <a:spcPts val="0"/>
              </a:spcAft>
              <a:buClr>
                <a:schemeClr val="accent1"/>
              </a:buClr>
              <a:buSzPct val="25000"/>
              <a:buFont typeface="Noto Sans Symbols"/>
              <a:buNone/>
            </a:pPr>
            <a:r>
              <a:rPr lang="en-US" sz="2400" b="0" i="0" u="sng" strike="noStrike" cap="none">
                <a:solidFill>
                  <a:srgbClr val="000000"/>
                </a:solidFill>
                <a:latin typeface="Times New Roman"/>
                <a:ea typeface="Times New Roman"/>
                <a:cs typeface="Times New Roman"/>
                <a:sym typeface="Times New Roman"/>
              </a:rPr>
              <a:t>Egosystem motivations (Self-image goals)</a:t>
            </a:r>
            <a:r>
              <a:rPr lang="en-US" sz="2400" b="0" i="0" u="none" strike="noStrike" cap="none">
                <a:solidFill>
                  <a:srgbClr val="000000"/>
                </a:solidFill>
                <a:latin typeface="Times New Roman"/>
                <a:ea typeface="Times New Roman"/>
                <a:cs typeface="Times New Roman"/>
                <a:sym typeface="Times New Roman"/>
              </a:rPr>
              <a:t>-When people have self-image goals, they want to construct, maintain, and defend desired public and private images of the self in order to gain or obtain something for the self.</a:t>
            </a:r>
          </a:p>
          <a:p>
            <a:pPr marL="274320" marR="0" lvl="0" indent="-236220" algn="l" rtl="0">
              <a:spcBef>
                <a:spcPts val="0"/>
              </a:spcBef>
              <a:spcAft>
                <a:spcPts val="0"/>
              </a:spcAft>
              <a:buClr>
                <a:schemeClr val="accent1"/>
              </a:buClr>
              <a:buSzPct val="25000"/>
              <a:buFont typeface="Noto Sans Symbols"/>
              <a:buNone/>
            </a:pPr>
            <a:endParaRPr sz="2200" b="0" i="0" u="none" strike="noStrike" cap="none">
              <a:solidFill>
                <a:srgbClr val="000000"/>
              </a:solidFill>
              <a:latin typeface="Times New Roman"/>
              <a:ea typeface="Times New Roman"/>
              <a:cs typeface="Times New Roman"/>
              <a:sym typeface="Times New Roman"/>
            </a:endParaRPr>
          </a:p>
          <a:p>
            <a:pPr marL="274320" marR="0" lvl="0" indent="-236220" algn="l" rtl="0">
              <a:spcBef>
                <a:spcPts val="0"/>
              </a:spcBef>
              <a:spcAft>
                <a:spcPts val="0"/>
              </a:spcAft>
              <a:buClr>
                <a:schemeClr val="accent1"/>
              </a:buClr>
              <a:buSzPct val="25000"/>
              <a:buFont typeface="Noto Sans Symbols"/>
              <a:buNone/>
            </a:pPr>
            <a:r>
              <a:rPr lang="en-US" sz="2200" b="0" i="0" u="none" strike="noStrike" cap="none">
                <a:solidFill>
                  <a:srgbClr val="000000"/>
                </a:solidFill>
                <a:latin typeface="Times New Roman"/>
                <a:ea typeface="Times New Roman"/>
                <a:cs typeface="Times New Roman"/>
                <a:sym typeface="Times New Roman"/>
              </a:rPr>
              <a:t>                </a:t>
            </a:r>
            <a:r>
              <a:rPr lang="en-US" sz="1300" b="0" i="0" u="none" strike="noStrike" cap="none">
                <a:solidFill>
                  <a:srgbClr val="000000"/>
                </a:solidFill>
                <a:latin typeface="Times New Roman"/>
                <a:ea typeface="Times New Roman"/>
                <a:cs typeface="Times New Roman"/>
                <a:sym typeface="Times New Roman"/>
              </a:rPr>
              <a:t>                      </a:t>
            </a:r>
            <a:r>
              <a:rPr lang="en-US" sz="1300" b="0" i="0" u="none" strike="noStrike" cap="none">
                <a:solidFill>
                  <a:srgbClr val="000000"/>
                </a:solidFill>
                <a:latin typeface="Source Sans Pro"/>
                <a:ea typeface="Source Sans Pro"/>
                <a:cs typeface="Source Sans Pro"/>
                <a:sym typeface="Source Sans Pro"/>
              </a:rPr>
              <a:t> </a:t>
            </a:r>
          </a:p>
          <a:p>
            <a:pPr marL="274320" marR="0" lvl="0" indent="-236220" algn="l" rtl="0">
              <a:spcBef>
                <a:spcPts val="0"/>
              </a:spcBef>
              <a:spcAft>
                <a:spcPts val="0"/>
              </a:spcAft>
              <a:buClr>
                <a:schemeClr val="accent1"/>
              </a:buClr>
              <a:buSzPct val="25000"/>
              <a:buFont typeface="Noto Sans Symbols"/>
              <a:buNone/>
            </a:pPr>
            <a:endParaRPr sz="1300" b="0" i="0" u="none" strike="noStrike" cap="none">
              <a:solidFill>
                <a:srgbClr val="000000"/>
              </a:solidFill>
              <a:latin typeface="Source Sans Pro"/>
              <a:ea typeface="Source Sans Pro"/>
              <a:cs typeface="Source Sans Pro"/>
              <a:sym typeface="Source Sans Pro"/>
            </a:endParaRPr>
          </a:p>
          <a:p>
            <a:pPr marL="274320" marR="0" lvl="0" indent="-236220" algn="l" rtl="0">
              <a:spcBef>
                <a:spcPts val="0"/>
              </a:spcBef>
              <a:spcAft>
                <a:spcPts val="0"/>
              </a:spcAft>
              <a:buClr>
                <a:schemeClr val="accent1"/>
              </a:buClr>
              <a:buSzPct val="25000"/>
              <a:buFont typeface="Noto Sans Symbols"/>
              <a:buNone/>
            </a:pPr>
            <a:endParaRPr sz="1300" b="0" i="0" u="none" strike="noStrike" cap="none">
              <a:solidFill>
                <a:srgbClr val="000000"/>
              </a:solidFill>
              <a:latin typeface="Source Sans Pro"/>
              <a:ea typeface="Source Sans Pro"/>
              <a:cs typeface="Source Sans Pro"/>
              <a:sym typeface="Source Sans Pro"/>
            </a:endParaRPr>
          </a:p>
          <a:p>
            <a:pPr marL="2451100" marR="0" lvl="0" indent="0" algn="r" rtl="0">
              <a:spcBef>
                <a:spcPts val="0"/>
              </a:spcBef>
              <a:spcAft>
                <a:spcPts val="0"/>
              </a:spcAft>
              <a:buClr>
                <a:schemeClr val="accent1"/>
              </a:buClr>
              <a:buSzPct val="25000"/>
              <a:buFont typeface="Noto Sans Symbols"/>
              <a:buNone/>
            </a:pPr>
            <a:r>
              <a:rPr lang="en-US" sz="1300" b="0" i="0" u="none" strike="noStrike" cap="none">
                <a:solidFill>
                  <a:srgbClr val="000000"/>
                </a:solidFill>
                <a:latin typeface="Source Sans Pro"/>
                <a:ea typeface="Source Sans Pro"/>
                <a:cs typeface="Source Sans Pro"/>
                <a:sym typeface="Source Sans Pro"/>
              </a:rPr>
              <a:t>(Crocker &amp; Canevello, 2008)</a:t>
            </a:r>
          </a:p>
          <a:p>
            <a:pPr marL="274320" marR="0" lvl="0" indent="-236220" algn="l" rtl="0">
              <a:spcBef>
                <a:spcPts val="0"/>
              </a:spcBef>
              <a:buClr>
                <a:schemeClr val="accent1"/>
              </a:buClr>
              <a:buSzPct val="25000"/>
              <a:buFont typeface="Noto Sans Symbols"/>
              <a:buNone/>
            </a:pPr>
            <a:endParaRPr sz="2000" b="0" i="0" u="none" strike="noStrike" cap="none">
              <a:solidFill>
                <a:schemeClr val="dk2"/>
              </a:solidFill>
              <a:latin typeface="Source Sans Pro"/>
              <a:ea typeface="Source Sans Pro"/>
              <a:cs typeface="Source Sans Pro"/>
              <a:sym typeface="Source Sans Pro"/>
            </a:endParaRPr>
          </a:p>
        </p:txBody>
      </p:sp>
      <p:sp>
        <p:nvSpPr>
          <p:cNvPr id="131" name="Shape 131"/>
          <p:cNvSpPr txBox="1">
            <a:spLocks noGrp="1"/>
          </p:cNvSpPr>
          <p:nvPr>
            <p:ph type="title"/>
          </p:nvPr>
        </p:nvSpPr>
        <p:spPr>
          <a:xfrm>
            <a:off x="381000" y="355848"/>
            <a:ext cx="8381400" cy="804600"/>
          </a:xfrm>
          <a:prstGeom prst="rect">
            <a:avLst/>
          </a:prstGeom>
          <a:noFill/>
          <a:ln>
            <a:noFill/>
          </a:ln>
        </p:spPr>
        <p:txBody>
          <a:bodyPr lIns="91425" tIns="91425" rIns="91425" bIns="91425" anchor="ctr" anchorCtr="0">
            <a:noAutofit/>
          </a:bodyPr>
          <a:lstStyle/>
          <a:p>
            <a:pPr marL="0" marR="0" lvl="0" indent="0" algn="ctr" rtl="0">
              <a:spcBef>
                <a:spcPts val="0"/>
              </a:spcBef>
              <a:buClr>
                <a:schemeClr val="lt1"/>
              </a:buClr>
              <a:buSzPct val="25000"/>
              <a:buFont typeface="Times New Roman"/>
              <a:buNone/>
            </a:pPr>
            <a:r>
              <a:rPr lang="en-US" sz="3200" b="0" i="0" u="none" strike="noStrike" cap="none">
                <a:solidFill>
                  <a:schemeClr val="lt1"/>
                </a:solidFill>
                <a:latin typeface="Times New Roman"/>
                <a:ea typeface="Times New Roman"/>
                <a:cs typeface="Times New Roman"/>
                <a:sym typeface="Times New Roman"/>
              </a:rPr>
              <a:t>INTRODUCTION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380997" y="1719071"/>
            <a:ext cx="8407891" cy="492121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endParaRPr sz="2100" b="0" i="0" u="none" strike="noStrike" cap="none">
              <a:solidFill>
                <a:srgbClr val="000000"/>
              </a:solidFill>
              <a:latin typeface="Times New Roman"/>
              <a:ea typeface="Times New Roman"/>
              <a:cs typeface="Times New Roman"/>
              <a:sym typeface="Times New Roman"/>
            </a:endParaRPr>
          </a:p>
          <a:p>
            <a:pPr marL="274320" marR="0" lvl="0" indent="-236220" algn="l" rtl="0">
              <a:spcBef>
                <a:spcPts val="0"/>
              </a:spcBef>
              <a:spcAft>
                <a:spcPts val="0"/>
              </a:spcAft>
              <a:buClr>
                <a:srgbClr val="000000"/>
              </a:buClr>
              <a:buSzPct val="100000"/>
              <a:buFont typeface="Times New Roman"/>
              <a:buChar char="◼"/>
            </a:pPr>
            <a:r>
              <a:rPr lang="en-US" sz="2100" b="0" i="0" u="none" strike="noStrike" cap="none">
                <a:solidFill>
                  <a:srgbClr val="000000"/>
                </a:solidFill>
                <a:latin typeface="Times New Roman"/>
                <a:ea typeface="Times New Roman"/>
                <a:cs typeface="Times New Roman"/>
                <a:sym typeface="Times New Roman"/>
              </a:rPr>
              <a:t>The actions of male perpetrators are viewed more seriously and  victims are recommended to seek more forms of assistance when the perpetrator is male (Dennison &amp; Thompson, 2011).</a:t>
            </a:r>
          </a:p>
          <a:p>
            <a:pPr marL="274320" marR="0" lvl="0" indent="-236220" algn="l" rtl="0">
              <a:spcBef>
                <a:spcPts val="0"/>
              </a:spcBef>
              <a:spcAft>
                <a:spcPts val="0"/>
              </a:spcAft>
              <a:buClr>
                <a:srgbClr val="000000"/>
              </a:buClr>
              <a:buSzPct val="100000"/>
              <a:buFont typeface="Times New Roman"/>
              <a:buNone/>
            </a:pPr>
            <a:endParaRPr sz="2100" b="0" i="0" u="none" strike="noStrike" cap="none">
              <a:solidFill>
                <a:srgbClr val="000000"/>
              </a:solidFill>
              <a:latin typeface="Times New Roman"/>
              <a:ea typeface="Times New Roman"/>
              <a:cs typeface="Times New Roman"/>
              <a:sym typeface="Times New Roman"/>
            </a:endParaRPr>
          </a:p>
          <a:p>
            <a:pPr marL="274320" marR="0" lvl="0" indent="-236220" algn="l" rtl="0">
              <a:spcBef>
                <a:spcPts val="0"/>
              </a:spcBef>
              <a:spcAft>
                <a:spcPts val="0"/>
              </a:spcAft>
              <a:buClr>
                <a:srgbClr val="000000"/>
              </a:buClr>
              <a:buSzPct val="100000"/>
              <a:buFont typeface="Times New Roman"/>
              <a:buChar char="◼"/>
            </a:pPr>
            <a:r>
              <a:rPr lang="en-US" sz="2100" b="0" i="0" u="none" strike="noStrike" cap="none">
                <a:solidFill>
                  <a:srgbClr val="000000"/>
                </a:solidFill>
                <a:latin typeface="Times New Roman"/>
                <a:ea typeface="Times New Roman"/>
                <a:cs typeface="Times New Roman"/>
                <a:sym typeface="Times New Roman"/>
              </a:rPr>
              <a:t>Observers judge abusive behavior as more common and “less abusive” when alcohol is involved, but only for psychologically abusive behaviors and moderately severe physically abusive behaviors (Witte, Kopkin, &amp; Hollis, 2015).</a:t>
            </a:r>
          </a:p>
          <a:p>
            <a:pPr marL="274320" marR="0" lvl="0" indent="-236220" algn="l" rtl="0">
              <a:spcBef>
                <a:spcPts val="0"/>
              </a:spcBef>
              <a:spcAft>
                <a:spcPts val="0"/>
              </a:spcAft>
              <a:buClr>
                <a:srgbClr val="000000"/>
              </a:buClr>
              <a:buSzPct val="100000"/>
              <a:buFont typeface="Times New Roman"/>
              <a:buNone/>
            </a:pPr>
            <a:endParaRPr sz="2100" b="0" i="0" u="none" strike="noStrike" cap="none">
              <a:solidFill>
                <a:srgbClr val="000000"/>
              </a:solidFill>
              <a:latin typeface="Times New Roman"/>
              <a:ea typeface="Times New Roman"/>
              <a:cs typeface="Times New Roman"/>
              <a:sym typeface="Times New Roman"/>
            </a:endParaRPr>
          </a:p>
          <a:p>
            <a:pPr marL="274320" marR="0" lvl="0" indent="-236220" algn="l" rtl="0">
              <a:spcBef>
                <a:spcPts val="0"/>
              </a:spcBef>
              <a:spcAft>
                <a:spcPts val="0"/>
              </a:spcAft>
              <a:buClr>
                <a:srgbClr val="000000"/>
              </a:buClr>
              <a:buSzPct val="100000"/>
              <a:buFont typeface="Times New Roman"/>
              <a:buChar char="◼"/>
            </a:pPr>
            <a:r>
              <a:rPr lang="en-US" sz="2100" b="0" i="0" u="none" strike="noStrike" cap="none">
                <a:solidFill>
                  <a:schemeClr val="dk1"/>
                </a:solidFill>
                <a:latin typeface="Times New Roman"/>
                <a:ea typeface="Times New Roman"/>
                <a:cs typeface="Times New Roman"/>
                <a:sym typeface="Times New Roman"/>
              </a:rPr>
              <a:t>The presence of a child will activate a greater readiness to offer advice to leave a potentially abusive situation(Shepard, 1992).</a:t>
            </a:r>
          </a:p>
          <a:p>
            <a:pPr marL="0" marR="0" lvl="0" indent="0" algn="l" rtl="0">
              <a:spcBef>
                <a:spcPts val="400"/>
              </a:spcBef>
              <a:buClr>
                <a:schemeClr val="accent1"/>
              </a:buClr>
              <a:buSzPct val="25000"/>
              <a:buFont typeface="Noto Sans Symbols"/>
              <a:buNone/>
            </a:pPr>
            <a:endParaRPr sz="2000" b="0" i="0" u="none" strike="noStrike" cap="none">
              <a:solidFill>
                <a:schemeClr val="dk1"/>
              </a:solidFill>
              <a:latin typeface="Source Sans Pro"/>
              <a:ea typeface="Source Sans Pro"/>
              <a:cs typeface="Source Sans Pro"/>
              <a:sym typeface="Source Sans Pro"/>
            </a:endParaRPr>
          </a:p>
        </p:txBody>
      </p:sp>
      <p:sp>
        <p:nvSpPr>
          <p:cNvPr id="137" name="Shape 137"/>
          <p:cNvSpPr txBox="1">
            <a:spLocks noGrp="1"/>
          </p:cNvSpPr>
          <p:nvPr>
            <p:ph type="title"/>
          </p:nvPr>
        </p:nvSpPr>
        <p:spPr>
          <a:xfrm>
            <a:off x="381000" y="355846"/>
            <a:ext cx="8381260" cy="1054393"/>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US" sz="3200" b="0" i="0" u="none" strike="noStrike" cap="none">
                <a:solidFill>
                  <a:schemeClr val="lt1"/>
                </a:solidFill>
                <a:latin typeface="Times New Roman"/>
                <a:ea typeface="Times New Roman"/>
                <a:cs typeface="Times New Roman"/>
                <a:sym typeface="Times New Roman"/>
              </a:rPr>
              <a:t>PAST LITERATURE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381000" y="1719075"/>
            <a:ext cx="8407799" cy="5021700"/>
          </a:xfrm>
          <a:prstGeom prst="rect">
            <a:avLst/>
          </a:prstGeom>
          <a:noFill/>
          <a:ln>
            <a:noFill/>
          </a:ln>
        </p:spPr>
        <p:txBody>
          <a:bodyPr lIns="91425" tIns="45700" rIns="91425" bIns="45700" anchor="t" anchorCtr="0">
            <a:noAutofit/>
          </a:bodyPr>
          <a:lstStyle/>
          <a:p>
            <a:pPr marL="457200" marR="0" lvl="0" indent="-381000" algn="l" rtl="0">
              <a:spcBef>
                <a:spcPts val="0"/>
              </a:spcBef>
              <a:spcAft>
                <a:spcPts val="0"/>
              </a:spcAft>
              <a:buClr>
                <a:schemeClr val="dk1"/>
              </a:buClr>
              <a:buSzPct val="100000"/>
              <a:buFont typeface="Times New Roman"/>
              <a:buChar char=""/>
            </a:pPr>
            <a:r>
              <a:rPr lang="en-US" sz="2400" b="0" i="0" u="none" strike="noStrike" cap="none">
                <a:solidFill>
                  <a:schemeClr val="dk1"/>
                </a:solidFill>
                <a:latin typeface="Times New Roman"/>
                <a:ea typeface="Times New Roman"/>
                <a:cs typeface="Times New Roman"/>
                <a:sym typeface="Times New Roman"/>
              </a:rPr>
              <a:t>Evoking an ecosystem motivational perspective, as opposed to an egosystem motivational perspective, will increase an individual’s readiness to give advice to leave an abusive relationship.</a:t>
            </a:r>
          </a:p>
          <a:p>
            <a:pPr marL="457200" marR="0" lvl="0" indent="0" algn="l" rtl="0">
              <a:spcBef>
                <a:spcPts val="0"/>
              </a:spcBef>
              <a:spcAft>
                <a:spcPts val="0"/>
              </a:spcAft>
              <a:buClr>
                <a:schemeClr val="accent1"/>
              </a:buClr>
              <a:buSzPct val="25000"/>
              <a:buFont typeface="Noto Sans Symbols"/>
              <a:buNone/>
            </a:pPr>
            <a:endParaRPr sz="2400" b="0" i="0" u="none" strike="noStrike" cap="none">
              <a:solidFill>
                <a:schemeClr val="dk1"/>
              </a:solidFill>
              <a:latin typeface="Times New Roman"/>
              <a:ea typeface="Times New Roman"/>
              <a:cs typeface="Times New Roman"/>
              <a:sym typeface="Times New Roman"/>
            </a:endParaRPr>
          </a:p>
          <a:p>
            <a:pPr marL="457200" marR="0" lvl="0" indent="-381000" algn="l" rtl="0">
              <a:spcBef>
                <a:spcPts val="0"/>
              </a:spcBef>
              <a:spcAft>
                <a:spcPts val="0"/>
              </a:spcAft>
              <a:buClr>
                <a:schemeClr val="dk1"/>
              </a:buClr>
              <a:buSzPct val="100000"/>
              <a:buFont typeface="Times New Roman"/>
              <a:buChar char=""/>
            </a:pPr>
            <a:r>
              <a:rPr lang="en-US" sz="2400" b="0" i="0" u="none" strike="noStrike" cap="none">
                <a:solidFill>
                  <a:schemeClr val="dk1"/>
                </a:solidFill>
                <a:latin typeface="Times New Roman"/>
                <a:ea typeface="Times New Roman"/>
                <a:cs typeface="Times New Roman"/>
                <a:sym typeface="Times New Roman"/>
              </a:rPr>
              <a:t>Different factors inherent in an abusive relationship (e.g., gender of perpetrator, alcohol consumption, and/or presence of a child) will alter an individual’s readiness to give advice to leave the relationship.</a:t>
            </a:r>
          </a:p>
          <a:p>
            <a:pPr marL="457200" marR="0" lvl="0" indent="0" algn="l" rtl="0">
              <a:spcBef>
                <a:spcPts val="0"/>
              </a:spcBef>
              <a:spcAft>
                <a:spcPts val="0"/>
              </a:spcAft>
              <a:buClr>
                <a:schemeClr val="accent1"/>
              </a:buClr>
              <a:buSzPct val="25000"/>
              <a:buFont typeface="Noto Sans Symbols"/>
              <a:buNone/>
            </a:pPr>
            <a:endParaRPr sz="2000" b="0" i="0" u="none" strike="noStrike" cap="none">
              <a:solidFill>
                <a:schemeClr val="dk1"/>
              </a:solidFill>
              <a:latin typeface="Times New Roman"/>
              <a:ea typeface="Times New Roman"/>
              <a:cs typeface="Times New Roman"/>
              <a:sym typeface="Times New Roman"/>
            </a:endParaRPr>
          </a:p>
          <a:p>
            <a:pPr marL="457200" marR="0" lvl="0" indent="0" algn="l" rtl="0">
              <a:spcBef>
                <a:spcPts val="0"/>
              </a:spcBef>
              <a:buClr>
                <a:schemeClr val="accent1"/>
              </a:buClr>
              <a:buSzPct val="25000"/>
              <a:buFont typeface="Noto Sans Symbols"/>
              <a:buNone/>
            </a:pPr>
            <a:endParaRPr sz="2400" b="0" i="0" u="none" strike="noStrike" cap="none">
              <a:solidFill>
                <a:schemeClr val="dk1"/>
              </a:solidFill>
              <a:latin typeface="Source Sans Pro"/>
              <a:ea typeface="Source Sans Pro"/>
              <a:cs typeface="Source Sans Pro"/>
              <a:sym typeface="Source Sans Pro"/>
            </a:endParaRPr>
          </a:p>
        </p:txBody>
      </p:sp>
      <p:sp>
        <p:nvSpPr>
          <p:cNvPr id="144" name="Shape 144"/>
          <p:cNvSpPr txBox="1">
            <a:spLocks noGrp="1"/>
          </p:cNvSpPr>
          <p:nvPr>
            <p:ph type="title"/>
          </p:nvPr>
        </p:nvSpPr>
        <p:spPr>
          <a:xfrm>
            <a:off x="381000" y="355846"/>
            <a:ext cx="8381260" cy="1054393"/>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US" sz="3200" b="0" i="0" u="none" strike="noStrike" cap="none">
                <a:solidFill>
                  <a:schemeClr val="lt1"/>
                </a:solidFill>
                <a:latin typeface="Times New Roman"/>
                <a:ea typeface="Times New Roman"/>
                <a:cs typeface="Times New Roman"/>
                <a:sym typeface="Times New Roman"/>
              </a:rPr>
              <a:t>HYPOTHESES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7162799" y="2892276"/>
            <a:ext cx="1600201" cy="1645920"/>
          </a:xfrm>
          <a:prstGeom prst="rect">
            <a:avLst/>
          </a:prstGeom>
          <a:noFill/>
          <a:ln>
            <a:noFill/>
          </a:ln>
        </p:spPr>
        <p:txBody>
          <a:bodyPr lIns="91425" tIns="91425" rIns="91425" bIns="91425" anchor="ctr" anchorCtr="0">
            <a:noAutofit/>
          </a:bodyPr>
          <a:lstStyle/>
          <a:p>
            <a:pPr marL="0" marR="0" lvl="0" indent="0" algn="l" rtl="0">
              <a:spcBef>
                <a:spcPts val="0"/>
              </a:spcBef>
              <a:buClr>
                <a:schemeClr val="accent1"/>
              </a:buClr>
              <a:buSzPct val="25000"/>
              <a:buFont typeface="Noto Sans Symbols"/>
              <a:buNone/>
            </a:pPr>
            <a:endParaRPr sz="2000" b="0" i="0" u="none" strike="noStrike" cap="none">
              <a:solidFill>
                <a:schemeClr val="lt2"/>
              </a:solidFill>
              <a:latin typeface="Source Sans Pro"/>
              <a:ea typeface="Source Sans Pro"/>
              <a:cs typeface="Source Sans Pro"/>
              <a:sym typeface="Source Sans Pro"/>
            </a:endParaRPr>
          </a:p>
        </p:txBody>
      </p:sp>
      <p:sp>
        <p:nvSpPr>
          <p:cNvPr id="151" name="Shape 151"/>
          <p:cNvSpPr txBox="1">
            <a:spLocks noGrp="1"/>
          </p:cNvSpPr>
          <p:nvPr>
            <p:ph type="title"/>
          </p:nvPr>
        </p:nvSpPr>
        <p:spPr>
          <a:xfrm>
            <a:off x="381000" y="2892276"/>
            <a:ext cx="6324600" cy="1645920"/>
          </a:xfrm>
          <a:prstGeom prst="rect">
            <a:avLst/>
          </a:prstGeom>
          <a:noFill/>
          <a:ln>
            <a:noFill/>
          </a:ln>
        </p:spPr>
        <p:txBody>
          <a:bodyPr lIns="91425" tIns="91425" rIns="91425" bIns="91425" anchor="ctr" anchorCtr="0">
            <a:noAutofit/>
          </a:bodyPr>
          <a:lstStyle/>
          <a:p>
            <a:pPr marL="0" marR="0" lvl="0" indent="0" algn="r" rtl="0">
              <a:spcBef>
                <a:spcPts val="0"/>
              </a:spcBef>
              <a:buClr>
                <a:schemeClr val="lt1"/>
              </a:buClr>
              <a:buSzPct val="25000"/>
              <a:buFont typeface="Times New Roman"/>
              <a:buNone/>
            </a:pPr>
            <a:r>
              <a:rPr lang="en-US" sz="4200" b="0" i="0" u="none" strike="noStrike" cap="none">
                <a:solidFill>
                  <a:schemeClr val="lt1"/>
                </a:solidFill>
                <a:latin typeface="Times New Roman"/>
                <a:ea typeface="Times New Roman"/>
                <a:cs typeface="Times New Roman"/>
                <a:sym typeface="Times New Roman"/>
              </a:rPr>
              <a:t>METHODS &amp; PROCEDURES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381000" y="1719075"/>
            <a:ext cx="8407799" cy="4693799"/>
          </a:xfrm>
          <a:prstGeom prst="rect">
            <a:avLst/>
          </a:prstGeom>
          <a:noFill/>
          <a:ln>
            <a:noFill/>
          </a:ln>
        </p:spPr>
        <p:txBody>
          <a:bodyPr lIns="91425" tIns="91425" rIns="91425" bIns="91425" anchor="t" anchorCtr="0">
            <a:noAutofit/>
          </a:bodyPr>
          <a:lstStyle/>
          <a:p>
            <a:pPr marL="457200" marR="0" lvl="0" indent="-381000" algn="l" rtl="0">
              <a:lnSpc>
                <a:spcPct val="150000"/>
              </a:lnSpc>
              <a:spcBef>
                <a:spcPts val="0"/>
              </a:spcBef>
              <a:spcAft>
                <a:spcPts val="0"/>
              </a:spcAft>
              <a:buClr>
                <a:srgbClr val="000000"/>
              </a:buClr>
              <a:buSzPct val="100000"/>
              <a:buFont typeface="Times New Roman"/>
              <a:buChar char=""/>
            </a:pPr>
            <a:r>
              <a:rPr lang="en-US" sz="1900" b="0" i="1" u="none" strike="noStrike" cap="none">
                <a:solidFill>
                  <a:srgbClr val="000000"/>
                </a:solidFill>
                <a:latin typeface="Times New Roman"/>
                <a:ea typeface="Times New Roman"/>
                <a:cs typeface="Times New Roman"/>
                <a:sym typeface="Times New Roman"/>
              </a:rPr>
              <a:t>N</a:t>
            </a:r>
            <a:r>
              <a:rPr lang="en-US" sz="1900" b="0" i="0" u="none" strike="noStrike" cap="none">
                <a:solidFill>
                  <a:srgbClr val="000000"/>
                </a:solidFill>
                <a:latin typeface="Times New Roman"/>
                <a:ea typeface="Times New Roman"/>
                <a:cs typeface="Times New Roman"/>
                <a:sym typeface="Times New Roman"/>
              </a:rPr>
              <a:t> = 626 MTurk Workers </a:t>
            </a:r>
          </a:p>
          <a:p>
            <a:pPr marL="914400" marR="0" lvl="1" indent="-381000" algn="l" rtl="0">
              <a:lnSpc>
                <a:spcPct val="150000"/>
              </a:lnSpc>
              <a:spcBef>
                <a:spcPts val="0"/>
              </a:spcBef>
              <a:spcAft>
                <a:spcPts val="0"/>
              </a:spcAft>
              <a:buClr>
                <a:srgbClr val="000000"/>
              </a:buClr>
              <a:buSzPct val="100000"/>
              <a:buFont typeface="Times New Roman"/>
              <a:buChar char="§"/>
            </a:pPr>
            <a:r>
              <a:rPr lang="en-US" sz="1900" b="0" i="0" u="none" strike="noStrike" cap="none">
                <a:solidFill>
                  <a:srgbClr val="000000"/>
                </a:solidFill>
                <a:latin typeface="Times New Roman"/>
                <a:ea typeface="Times New Roman"/>
                <a:cs typeface="Times New Roman"/>
                <a:sym typeface="Times New Roman"/>
              </a:rPr>
              <a:t>316 Females</a:t>
            </a:r>
          </a:p>
          <a:p>
            <a:pPr marL="914400" marR="0" lvl="1" indent="-381000" algn="l" rtl="0">
              <a:lnSpc>
                <a:spcPct val="150000"/>
              </a:lnSpc>
              <a:spcBef>
                <a:spcPts val="0"/>
              </a:spcBef>
              <a:spcAft>
                <a:spcPts val="0"/>
              </a:spcAft>
              <a:buClr>
                <a:srgbClr val="000000"/>
              </a:buClr>
              <a:buSzPct val="100000"/>
              <a:buFont typeface="Times New Roman"/>
              <a:buChar char="§"/>
            </a:pPr>
            <a:r>
              <a:rPr lang="en-US" sz="1900" b="0" i="0" u="none" strike="noStrike" cap="none">
                <a:solidFill>
                  <a:srgbClr val="000000"/>
                </a:solidFill>
                <a:latin typeface="Times New Roman"/>
                <a:ea typeface="Times New Roman"/>
                <a:cs typeface="Times New Roman"/>
                <a:sym typeface="Times New Roman"/>
              </a:rPr>
              <a:t>294 Males</a:t>
            </a:r>
          </a:p>
          <a:p>
            <a:pPr marL="914400" marR="0" lvl="1" indent="-381000" algn="l" rtl="0">
              <a:lnSpc>
                <a:spcPct val="150000"/>
              </a:lnSpc>
              <a:spcBef>
                <a:spcPts val="0"/>
              </a:spcBef>
              <a:spcAft>
                <a:spcPts val="0"/>
              </a:spcAft>
              <a:buClr>
                <a:srgbClr val="000000"/>
              </a:buClr>
              <a:buSzPct val="100000"/>
              <a:buFont typeface="Times New Roman"/>
              <a:buChar char="§"/>
            </a:pPr>
            <a:r>
              <a:rPr lang="en-US" sz="1900" b="0" i="0" u="none" strike="noStrike" cap="none">
                <a:solidFill>
                  <a:srgbClr val="000000"/>
                </a:solidFill>
                <a:latin typeface="Times New Roman"/>
                <a:ea typeface="Times New Roman"/>
                <a:cs typeface="Times New Roman"/>
                <a:sym typeface="Times New Roman"/>
              </a:rPr>
              <a:t>16 Transgender/Non-Binary/Third-Gender</a:t>
            </a:r>
          </a:p>
          <a:p>
            <a:pPr marL="457200" marR="0" lvl="0" indent="-381000" algn="l" rtl="0">
              <a:lnSpc>
                <a:spcPct val="150000"/>
              </a:lnSpc>
              <a:spcBef>
                <a:spcPts val="0"/>
              </a:spcBef>
              <a:spcAft>
                <a:spcPts val="0"/>
              </a:spcAft>
              <a:buClr>
                <a:srgbClr val="000000"/>
              </a:buClr>
              <a:buSzPct val="100000"/>
              <a:buFont typeface="Times New Roman"/>
              <a:buChar char=""/>
            </a:pPr>
            <a:r>
              <a:rPr lang="en-US" sz="1900" b="0" i="0" u="none" strike="noStrike" cap="none">
                <a:solidFill>
                  <a:srgbClr val="000000"/>
                </a:solidFill>
                <a:latin typeface="Times New Roman"/>
                <a:ea typeface="Times New Roman"/>
                <a:cs typeface="Times New Roman"/>
                <a:sym typeface="Times New Roman"/>
              </a:rPr>
              <a:t>A majority of participants (58%) had been or knew someone that had been in an abusive relationship</a:t>
            </a:r>
          </a:p>
          <a:p>
            <a:pPr marL="457200" marR="0" lvl="0" indent="-381000" algn="l" rtl="0">
              <a:lnSpc>
                <a:spcPct val="150000"/>
              </a:lnSpc>
              <a:spcBef>
                <a:spcPts val="0"/>
              </a:spcBef>
              <a:spcAft>
                <a:spcPts val="0"/>
              </a:spcAft>
              <a:buClr>
                <a:srgbClr val="000000"/>
              </a:buClr>
              <a:buSzPct val="100000"/>
              <a:buFont typeface="Times New Roman"/>
              <a:buChar char=""/>
            </a:pPr>
            <a:r>
              <a:rPr lang="en-US" sz="1900" b="0" i="0" u="none" strike="noStrike" cap="none">
                <a:solidFill>
                  <a:srgbClr val="000000"/>
                </a:solidFill>
                <a:latin typeface="Times New Roman"/>
                <a:ea typeface="Times New Roman"/>
                <a:cs typeface="Times New Roman"/>
                <a:sym typeface="Times New Roman"/>
              </a:rPr>
              <a:t>Age Range: 19-79, M = 34.96, SD = 12.19</a:t>
            </a:r>
          </a:p>
          <a:p>
            <a:pPr marL="457200" marR="0" lvl="0" indent="-381000" algn="l" rtl="0">
              <a:lnSpc>
                <a:spcPct val="150000"/>
              </a:lnSpc>
              <a:spcBef>
                <a:spcPts val="0"/>
              </a:spcBef>
              <a:spcAft>
                <a:spcPts val="0"/>
              </a:spcAft>
              <a:buClr>
                <a:srgbClr val="000000"/>
              </a:buClr>
              <a:buSzPct val="100000"/>
              <a:buFont typeface="Times New Roman"/>
              <a:buChar char=""/>
            </a:pPr>
            <a:r>
              <a:rPr lang="en-US" sz="1900" b="0" i="0" u="none" strike="noStrike" cap="none">
                <a:solidFill>
                  <a:srgbClr val="000000"/>
                </a:solidFill>
                <a:latin typeface="Times New Roman"/>
                <a:ea typeface="Times New Roman"/>
                <a:cs typeface="Times New Roman"/>
                <a:sym typeface="Times New Roman"/>
              </a:rPr>
              <a:t>Ethnicity: 13% self-identified as Hispanic</a:t>
            </a:r>
          </a:p>
          <a:p>
            <a:pPr marL="457200" marR="0" lvl="0" indent="-381000" algn="l" rtl="0">
              <a:lnSpc>
                <a:spcPct val="150000"/>
              </a:lnSpc>
              <a:spcBef>
                <a:spcPts val="0"/>
              </a:spcBef>
              <a:buClr>
                <a:srgbClr val="000000"/>
              </a:buClr>
              <a:buSzPct val="100000"/>
              <a:buFont typeface="Times New Roman"/>
              <a:buChar char=""/>
            </a:pPr>
            <a:r>
              <a:rPr lang="en-US" sz="1900" b="0" i="0" u="none" strike="noStrike" cap="none">
                <a:solidFill>
                  <a:srgbClr val="000000"/>
                </a:solidFill>
                <a:latin typeface="Times New Roman"/>
                <a:ea typeface="Times New Roman"/>
                <a:cs typeface="Times New Roman"/>
                <a:sym typeface="Times New Roman"/>
              </a:rPr>
              <a:t>Race demographics (Caucasian/White [70%], Asian [14%], African American/Black [9%], American Indian [3%], Biracial [4%]) respectively </a:t>
            </a:r>
          </a:p>
        </p:txBody>
      </p:sp>
      <p:sp>
        <p:nvSpPr>
          <p:cNvPr id="158" name="Shape 158"/>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noAutofit/>
          </a:bodyPr>
          <a:lstStyle/>
          <a:p>
            <a:pPr marL="0" marR="0" lvl="0" indent="0" algn="ctr" rtl="0">
              <a:spcBef>
                <a:spcPts val="0"/>
              </a:spcBef>
              <a:buClr>
                <a:schemeClr val="lt1"/>
              </a:buClr>
              <a:buSzPct val="25000"/>
              <a:buFont typeface="Times New Roman"/>
              <a:buNone/>
            </a:pPr>
            <a:r>
              <a:rPr lang="en-US" sz="3200" b="0" i="0" u="none" strike="noStrike" cap="none">
                <a:solidFill>
                  <a:schemeClr val="lt1"/>
                </a:solidFill>
                <a:latin typeface="Times New Roman"/>
                <a:ea typeface="Times New Roman"/>
                <a:cs typeface="Times New Roman"/>
                <a:sym typeface="Times New Roman"/>
              </a:rPr>
              <a:t>PARTICIPANTS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380998" y="1719071"/>
            <a:ext cx="8407892" cy="4407407"/>
          </a:xfrm>
          <a:prstGeom prst="rect">
            <a:avLst/>
          </a:prstGeom>
          <a:noFill/>
          <a:ln>
            <a:noFill/>
          </a:ln>
        </p:spPr>
        <p:txBody>
          <a:bodyPr lIns="91425" tIns="91425" rIns="91425" bIns="91425" anchor="t" anchorCtr="0">
            <a:noAutofit/>
          </a:bodyPr>
          <a:lstStyle/>
          <a:p>
            <a:pPr marL="457200" marR="0" lvl="0" indent="-381000" algn="l" rtl="0">
              <a:spcBef>
                <a:spcPts val="0"/>
              </a:spcBef>
              <a:spcAft>
                <a:spcPts val="0"/>
              </a:spcAft>
              <a:buClr>
                <a:schemeClr val="dk1"/>
              </a:buClr>
              <a:buSzPct val="100000"/>
              <a:buFont typeface="Times New Roman"/>
              <a:buChar char=""/>
            </a:pPr>
            <a:r>
              <a:rPr lang="en-US" sz="2300" b="0" i="0" u="none" strike="noStrike" cap="none">
                <a:solidFill>
                  <a:schemeClr val="dk1"/>
                </a:solidFill>
                <a:latin typeface="Times New Roman"/>
                <a:ea typeface="Times New Roman"/>
                <a:cs typeface="Times New Roman"/>
                <a:sym typeface="Times New Roman"/>
              </a:rPr>
              <a:t>2 (Motivational Perspective: Eco- vs. Ego-system Goal Activation) X 2 (Experimental Manipulation: highlighting task vs. goal-rating task) X 2 (Presence of alcohol) X 2 (Presence of a child) X 2 (Gender of perpetrator) Between-Subjects Factorial Design </a:t>
            </a:r>
          </a:p>
          <a:p>
            <a:pPr marL="0" marR="0" lvl="0" indent="0" algn="l" rtl="0">
              <a:spcBef>
                <a:spcPts val="0"/>
              </a:spcBef>
              <a:buClr>
                <a:schemeClr val="accent1"/>
              </a:buClr>
              <a:buSzPct val="25000"/>
              <a:buFont typeface="Noto Sans Symbols"/>
              <a:buNone/>
            </a:pPr>
            <a:endParaRPr sz="2300" b="0" i="0" u="none" strike="noStrike" cap="none">
              <a:solidFill>
                <a:schemeClr val="dk1"/>
              </a:solidFill>
              <a:latin typeface="Times New Roman"/>
              <a:ea typeface="Times New Roman"/>
              <a:cs typeface="Times New Roman"/>
              <a:sym typeface="Times New Roman"/>
            </a:endParaRPr>
          </a:p>
        </p:txBody>
      </p:sp>
      <p:sp>
        <p:nvSpPr>
          <p:cNvPr id="165" name="Shape 165"/>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noAutofit/>
          </a:bodyPr>
          <a:lstStyle/>
          <a:p>
            <a:pPr marL="0" marR="0" lvl="0" indent="0" algn="ctr" rtl="0">
              <a:spcBef>
                <a:spcPts val="0"/>
              </a:spcBef>
              <a:buClr>
                <a:schemeClr val="lt1"/>
              </a:buClr>
              <a:buSzPct val="25000"/>
              <a:buFont typeface="Times New Roman"/>
              <a:buNone/>
            </a:pPr>
            <a:r>
              <a:rPr lang="en-US" sz="3200" b="0" i="0" u="none" strike="noStrike" cap="none">
                <a:solidFill>
                  <a:schemeClr val="lt1"/>
                </a:solidFill>
                <a:latin typeface="Times New Roman"/>
                <a:ea typeface="Times New Roman"/>
                <a:cs typeface="Times New Roman"/>
                <a:sym typeface="Times New Roman"/>
              </a:rPr>
              <a:t>DESIGN &amp; PROCEDURES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rid">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2543</Words>
  <Application>Microsoft Office PowerPoint</Application>
  <PresentationFormat>On-screen Show (4:3)</PresentationFormat>
  <Paragraphs>260</Paragraphs>
  <Slides>37</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Times New Roman</vt:lpstr>
      <vt:lpstr>Arial</vt:lpstr>
      <vt:lpstr>Source Sans Pro</vt:lpstr>
      <vt:lpstr>Calibri</vt:lpstr>
      <vt:lpstr>Noto Sans Symbols</vt:lpstr>
      <vt:lpstr>ＭＳ Ｐゴシック</vt:lpstr>
      <vt:lpstr>Grid</vt:lpstr>
      <vt:lpstr>PERSPECTIVE TAKING AND RELATIONSHIP ADVICE</vt:lpstr>
      <vt:lpstr>INTIMATE PARTNER VIOLENCE (IPV) STATISTICS</vt:lpstr>
      <vt:lpstr>INTRODUCTION</vt:lpstr>
      <vt:lpstr>INTRODUCTION</vt:lpstr>
      <vt:lpstr>PAST LITERATURE </vt:lpstr>
      <vt:lpstr>HYPOTHESES</vt:lpstr>
      <vt:lpstr>METHODS &amp; PROCEDURES </vt:lpstr>
      <vt:lpstr>PARTICIPANTS </vt:lpstr>
      <vt:lpstr>DESIGN &amp; PROCEDURES </vt:lpstr>
      <vt:lpstr>MATERIALS</vt:lpstr>
      <vt:lpstr>MATERIALS</vt:lpstr>
      <vt:lpstr>MATERIALS</vt:lpstr>
      <vt:lpstr>MATERIALS</vt:lpstr>
      <vt:lpstr>ADDITIONAL VARIABLES</vt:lpstr>
      <vt:lpstr>RESULTS</vt:lpstr>
      <vt:lpstr> RESULTS</vt:lpstr>
      <vt:lpstr>RESULTS</vt:lpstr>
      <vt:lpstr>INTERACTION RESULTS</vt:lpstr>
      <vt:lpstr>HIGHLIGHTING TASK</vt:lpstr>
      <vt:lpstr>GOAL-RATING TASK</vt:lpstr>
      <vt:lpstr>DISCUSSION &amp; CONCLUSION</vt:lpstr>
      <vt:lpstr>DISCUSSION</vt:lpstr>
      <vt:lpstr>DISCUSSION</vt:lpstr>
      <vt:lpstr>PRACTICAL IMPLICATIONS</vt:lpstr>
      <vt:lpstr>FUTURE DIRECTIONS</vt:lpstr>
      <vt:lpstr>ACKNOWLEDGMENTS</vt:lpstr>
      <vt:lpstr>THANK YOU!</vt:lpstr>
      <vt:lpstr>EXTRA SLIDES</vt:lpstr>
      <vt:lpstr>PURPOSE</vt:lpstr>
      <vt:lpstr>MATERIALS</vt:lpstr>
      <vt:lpstr>MATERIALS </vt:lpstr>
      <vt:lpstr>RESULTS </vt:lpstr>
      <vt:lpstr>RESULTS</vt:lpstr>
      <vt:lpstr>HIGHLIGHTING TASK</vt:lpstr>
      <vt:lpstr>GOAL-RATING TASK</vt:lpstr>
      <vt:lpstr>LIMITATIONS </vt:lpstr>
      <vt:lpstr>ACKNOWLEDGMENTS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PERSPECTIVE TAKING AND RELATIONSHIP ADVICE</dc:title>
  <dc:creator>Delucia, Pat</dc:creator>
  <cp:lastModifiedBy>Delucia, Pat</cp:lastModifiedBy>
  <cp:revision>6</cp:revision>
  <cp:lastPrinted>2017-07-25T13:33:54Z</cp:lastPrinted>
  <dcterms:modified xsi:type="dcterms:W3CDTF">2017-07-28T22:32:59Z</dcterms:modified>
</cp:coreProperties>
</file>